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Default Extension="jpg" ContentType="image/jpg"/>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x="12192000" cy="6858000"/>
  <p:notesSz cx="12192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19772" y="359155"/>
            <a:ext cx="1664970" cy="518159"/>
          </a:xfrm>
          <a:prstGeom prst="rect">
            <a:avLst/>
          </a:prstGeom>
        </p:spPr>
        <p:txBody>
          <a:bodyPr wrap="square" lIns="0" tIns="0" rIns="0" bIns="0">
            <a:spAutoFit/>
          </a:bodyPr>
          <a:lstStyle>
            <a:lvl1pPr>
              <a:defRPr sz="3200" b="1" i="0">
                <a:solidFill>
                  <a:schemeClr val="tx1"/>
                </a:solidFill>
                <a:latin typeface="Noto Serif CJK JP"/>
                <a:cs typeface="Noto Serif CJK JP"/>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idx="5" sz="quarter"/>
          </p:nvPr>
        </p:nvSpPr>
        <p:spPr/>
        <p:txBody>
          <a:bodyPr lIns="0" tIns="0" rIns="0" bIns="0"/>
          <a:lstStyle>
            <a:lvl1pPr>
              <a:defRPr sz="950" b="0" i="0">
                <a:solidFill>
                  <a:srgbClr val="1D1D1B"/>
                </a:solidFill>
                <a:latin typeface="Carlito"/>
                <a:cs typeface="Carlito"/>
              </a:defRPr>
            </a:lvl1pPr>
          </a:lstStyle>
          <a:p>
            <a:pPr marL="12700">
              <a:lnSpc>
                <a:spcPts val="1019"/>
              </a:lnSpc>
            </a:pPr>
            <a:r>
              <a:rPr dirty="0"/>
              <a:t>Huawei</a:t>
            </a:r>
            <a:r>
              <a:rPr dirty="0" spc="85"/>
              <a:t> </a:t>
            </a:r>
            <a:r>
              <a:rPr dirty="0" spc="-10"/>
              <a:t>Confidential</a:t>
            </a:r>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950" b="0" i="0">
                <a:solidFill>
                  <a:srgbClr val="1D1D1B"/>
                </a:solidFill>
                <a:latin typeface="Carlito"/>
                <a:cs typeface="Carlito"/>
              </a:defRPr>
            </a:lvl1pPr>
          </a:lstStyle>
          <a:p>
            <a:pPr marL="38100">
              <a:lnSpc>
                <a:spcPts val="1025"/>
              </a:lnSpc>
            </a:pPr>
            <a:fld id="{81D60167-4931-47E6-BA6A-407CBD079E47}" type="slidenum">
              <a:rPr dirty="0" spc="-50"/>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Noto Serif CJK JP"/>
                <a:cs typeface="Noto Serif CJK JP"/>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idx="5" sz="quarter"/>
          </p:nvPr>
        </p:nvSpPr>
        <p:spPr/>
        <p:txBody>
          <a:bodyPr lIns="0" tIns="0" rIns="0" bIns="0"/>
          <a:lstStyle>
            <a:lvl1pPr>
              <a:defRPr sz="950" b="0" i="0">
                <a:solidFill>
                  <a:srgbClr val="1D1D1B"/>
                </a:solidFill>
                <a:latin typeface="Carlito"/>
                <a:cs typeface="Carlito"/>
              </a:defRPr>
            </a:lvl1pPr>
          </a:lstStyle>
          <a:p>
            <a:pPr marL="12700">
              <a:lnSpc>
                <a:spcPts val="1019"/>
              </a:lnSpc>
            </a:pPr>
            <a:r>
              <a:rPr dirty="0"/>
              <a:t>Huawei</a:t>
            </a:r>
            <a:r>
              <a:rPr dirty="0" spc="85"/>
              <a:t> </a:t>
            </a:r>
            <a:r>
              <a:rPr dirty="0" spc="-10"/>
              <a:t>Confidential</a:t>
            </a:r>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950" b="0" i="0">
                <a:solidFill>
                  <a:srgbClr val="1D1D1B"/>
                </a:solidFill>
                <a:latin typeface="Carlito"/>
                <a:cs typeface="Carlito"/>
              </a:defRPr>
            </a:lvl1pPr>
          </a:lstStyle>
          <a:p>
            <a:pPr marL="38100">
              <a:lnSpc>
                <a:spcPts val="1025"/>
              </a:lnSpc>
            </a:pPr>
            <a:fld id="{81D60167-4931-47E6-BA6A-407CBD079E47}" type="slidenum">
              <a:rPr dirty="0" spc="-50"/>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Noto Serif CJK JP"/>
                <a:cs typeface="Noto Serif CJK JP"/>
              </a:defRPr>
            </a:lvl1pPr>
          </a:lstStyle>
          <a:p/>
        </p:txBody>
      </p:sp>
      <p:sp>
        <p:nvSpPr>
          <p:cNvPr id="3" name="Holder 3"/>
          <p:cNvSpPr>
            <a:spLocks noGrp="1"/>
          </p:cNvSpPr>
          <p:nvPr>
            <p:ph idx="2" sz="half"/>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347078" y="1528762"/>
            <a:ext cx="5433059" cy="3688715"/>
          </a:xfrm>
          <a:prstGeom prst="rect">
            <a:avLst/>
          </a:prstGeom>
        </p:spPr>
        <p:txBody>
          <a:bodyPr wrap="square" lIns="0" tIns="0" rIns="0" bIns="0">
            <a:spAutoFit/>
          </a:bodyPr>
          <a:lstStyle>
            <a:lvl1pPr>
              <a:defRPr sz="2000" b="0" i="0">
                <a:solidFill>
                  <a:schemeClr val="tx1"/>
                </a:solidFill>
                <a:latin typeface="UKIJ CJK"/>
                <a:cs typeface="UKIJ CJK"/>
              </a:defRPr>
            </a:lvl1pPr>
          </a:lstStyle>
          <a:p/>
        </p:txBody>
      </p:sp>
      <p:sp>
        <p:nvSpPr>
          <p:cNvPr id="5" name="Holder 5"/>
          <p:cNvSpPr>
            <a:spLocks noGrp="1"/>
          </p:cNvSpPr>
          <p:nvPr>
            <p:ph type="ftr" idx="5" sz="quarter"/>
          </p:nvPr>
        </p:nvSpPr>
        <p:spPr/>
        <p:txBody>
          <a:bodyPr lIns="0" tIns="0" rIns="0" bIns="0"/>
          <a:lstStyle>
            <a:lvl1pPr>
              <a:defRPr sz="950" b="0" i="0">
                <a:solidFill>
                  <a:srgbClr val="1D1D1B"/>
                </a:solidFill>
                <a:latin typeface="Carlito"/>
                <a:cs typeface="Carlito"/>
              </a:defRPr>
            </a:lvl1pPr>
          </a:lstStyle>
          <a:p>
            <a:pPr marL="12700">
              <a:lnSpc>
                <a:spcPts val="1019"/>
              </a:lnSpc>
            </a:pPr>
            <a:r>
              <a:rPr dirty="0"/>
              <a:t>Huawei</a:t>
            </a:r>
            <a:r>
              <a:rPr dirty="0" spc="85"/>
              <a:t> </a:t>
            </a:r>
            <a:r>
              <a:rPr dirty="0" spc="-10"/>
              <a:t>Confidential</a:t>
            </a:r>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950" b="0" i="0">
                <a:solidFill>
                  <a:srgbClr val="1D1D1B"/>
                </a:solidFill>
                <a:latin typeface="Carlito"/>
                <a:cs typeface="Carlito"/>
              </a:defRPr>
            </a:lvl1pPr>
          </a:lstStyle>
          <a:p>
            <a:pPr marL="38100">
              <a:lnSpc>
                <a:spcPts val="1025"/>
              </a:lnSpc>
            </a:pPr>
            <a:fld id="{81D60167-4931-47E6-BA6A-407CBD079E47}" type="slidenum">
              <a:rPr dirty="0" spc="-50"/>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Noto Serif CJK JP"/>
                <a:cs typeface="Noto Serif CJK JP"/>
              </a:defRPr>
            </a:lvl1pPr>
          </a:lstStyle>
          <a:p/>
        </p:txBody>
      </p:sp>
      <p:sp>
        <p:nvSpPr>
          <p:cNvPr id="3" name="Holder 3"/>
          <p:cNvSpPr>
            <a:spLocks noGrp="1"/>
          </p:cNvSpPr>
          <p:nvPr>
            <p:ph type="ftr" idx="5" sz="quarter"/>
          </p:nvPr>
        </p:nvSpPr>
        <p:spPr/>
        <p:txBody>
          <a:bodyPr lIns="0" tIns="0" rIns="0" bIns="0"/>
          <a:lstStyle>
            <a:lvl1pPr>
              <a:defRPr sz="950" b="0" i="0">
                <a:solidFill>
                  <a:srgbClr val="1D1D1B"/>
                </a:solidFill>
                <a:latin typeface="Carlito"/>
                <a:cs typeface="Carlito"/>
              </a:defRPr>
            </a:lvl1pPr>
          </a:lstStyle>
          <a:p>
            <a:pPr marL="12700">
              <a:lnSpc>
                <a:spcPts val="1019"/>
              </a:lnSpc>
            </a:pPr>
            <a:r>
              <a:rPr dirty="0"/>
              <a:t>Huawei</a:t>
            </a:r>
            <a:r>
              <a:rPr dirty="0" spc="85"/>
              <a:t> </a:t>
            </a:r>
            <a:r>
              <a:rPr dirty="0" spc="-10"/>
              <a:t>Confidential</a:t>
            </a:r>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950" b="0" i="0">
                <a:solidFill>
                  <a:srgbClr val="1D1D1B"/>
                </a:solidFill>
                <a:latin typeface="Carlito"/>
                <a:cs typeface="Carlito"/>
              </a:defRPr>
            </a:lvl1pPr>
          </a:lstStyle>
          <a:p>
            <a:pPr marL="38100">
              <a:lnSpc>
                <a:spcPts val="1025"/>
              </a:lnSpc>
            </a:pPr>
            <a:fld id="{81D60167-4931-47E6-BA6A-407CBD079E47}" type="slidenum">
              <a:rPr dirty="0" spc="-50"/>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defRPr sz="950" b="0" i="0">
                <a:solidFill>
                  <a:srgbClr val="1D1D1B"/>
                </a:solidFill>
                <a:latin typeface="Carlito"/>
                <a:cs typeface="Carlito"/>
              </a:defRPr>
            </a:lvl1pPr>
          </a:lstStyle>
          <a:p>
            <a:pPr marL="12700">
              <a:lnSpc>
                <a:spcPts val="1019"/>
              </a:lnSpc>
            </a:pPr>
            <a:r>
              <a:rPr dirty="0"/>
              <a:t>Huawei</a:t>
            </a:r>
            <a:r>
              <a:rPr dirty="0" spc="85"/>
              <a:t> </a:t>
            </a:r>
            <a:r>
              <a:rPr dirty="0" spc="-10"/>
              <a:t>Confidential</a:t>
            </a:r>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950" b="0" i="0">
                <a:solidFill>
                  <a:srgbClr val="1D1D1B"/>
                </a:solidFill>
                <a:latin typeface="Carlito"/>
                <a:cs typeface="Carlito"/>
              </a:defRPr>
            </a:lvl1pPr>
          </a:lstStyle>
          <a:p>
            <a:pPr marL="38100">
              <a:lnSpc>
                <a:spcPts val="1025"/>
              </a:lnSpc>
            </a:pPr>
            <a:fld id="{81D60167-4931-47E6-BA6A-407CBD079E47}" type="slidenum">
              <a:rPr dirty="0" spc="-50"/>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0191750" y="6324600"/>
            <a:ext cx="1276350" cy="266700"/>
          </a:xfrm>
          <a:prstGeom prst="rect">
            <a:avLst/>
          </a:prstGeom>
        </p:spPr>
      </p:pic>
      <p:sp>
        <p:nvSpPr>
          <p:cNvPr id="2" name="Holder 2"/>
          <p:cNvSpPr>
            <a:spLocks noGrp="1"/>
          </p:cNvSpPr>
          <p:nvPr>
            <p:ph type="title"/>
          </p:nvPr>
        </p:nvSpPr>
        <p:spPr>
          <a:xfrm>
            <a:off x="719772" y="359155"/>
            <a:ext cx="1664970" cy="518159"/>
          </a:xfrm>
          <a:prstGeom prst="rect">
            <a:avLst/>
          </a:prstGeom>
        </p:spPr>
        <p:txBody>
          <a:bodyPr wrap="square" lIns="0" tIns="0" rIns="0" bIns="0">
            <a:spAutoFit/>
          </a:bodyPr>
          <a:lstStyle>
            <a:lvl1pPr>
              <a:defRPr sz="3200" b="1" i="0">
                <a:solidFill>
                  <a:schemeClr val="tx1"/>
                </a:solidFill>
                <a:latin typeface="Noto Serif CJK JP"/>
                <a:cs typeface="Noto Serif CJK JP"/>
              </a:defRPr>
            </a:lvl1pPr>
          </a:lstStyle>
          <a:p/>
        </p:txBody>
      </p:sp>
      <p:sp>
        <p:nvSpPr>
          <p:cNvPr id="3" name="Holder 3"/>
          <p:cNvSpPr>
            <a:spLocks noGrp="1"/>
          </p:cNvSpPr>
          <p:nvPr>
            <p:ph type="body" idx="1"/>
          </p:nvPr>
        </p:nvSpPr>
        <p:spPr>
          <a:xfrm>
            <a:off x="4778375" y="1399286"/>
            <a:ext cx="6726555" cy="238887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idx="5" sz="quarter"/>
          </p:nvPr>
        </p:nvSpPr>
        <p:spPr>
          <a:xfrm>
            <a:off x="1175067" y="6420643"/>
            <a:ext cx="1071880" cy="149225"/>
          </a:xfrm>
          <a:prstGeom prst="rect">
            <a:avLst/>
          </a:prstGeom>
        </p:spPr>
        <p:txBody>
          <a:bodyPr wrap="square" lIns="0" tIns="0" rIns="0" bIns="0">
            <a:spAutoFit/>
          </a:bodyPr>
          <a:lstStyle>
            <a:lvl1pPr>
              <a:defRPr sz="950" b="0" i="0">
                <a:solidFill>
                  <a:srgbClr val="1D1D1B"/>
                </a:solidFill>
                <a:latin typeface="Carlito"/>
                <a:cs typeface="Carlito"/>
              </a:defRPr>
            </a:lvl1pPr>
          </a:lstStyle>
          <a:p>
            <a:pPr marL="12700">
              <a:lnSpc>
                <a:spcPts val="1019"/>
              </a:lnSpc>
            </a:pPr>
            <a:r>
              <a:rPr dirty="0"/>
              <a:t>Huawei</a:t>
            </a:r>
            <a:r>
              <a:rPr dirty="0" spc="85"/>
              <a:t> </a:t>
            </a:r>
            <a:r>
              <a:rPr dirty="0" spc="-10"/>
              <a:t>Confidential</a:t>
            </a:r>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696594" y="6420405"/>
            <a:ext cx="222250" cy="149859"/>
          </a:xfrm>
          <a:prstGeom prst="rect">
            <a:avLst/>
          </a:prstGeom>
        </p:spPr>
        <p:txBody>
          <a:bodyPr wrap="square" lIns="0" tIns="0" rIns="0" bIns="0">
            <a:spAutoFit/>
          </a:bodyPr>
          <a:lstStyle>
            <a:lvl1pPr>
              <a:defRPr sz="950" b="0" i="0">
                <a:solidFill>
                  <a:srgbClr val="1D1D1B"/>
                </a:solidFill>
                <a:latin typeface="Carlito"/>
                <a:cs typeface="Carlito"/>
              </a:defRPr>
            </a:lvl1pPr>
          </a:lstStyle>
          <a:p>
            <a:pPr marL="38100">
              <a:lnSpc>
                <a:spcPts val="1025"/>
              </a:lnSpc>
            </a:pPr>
            <a:fld id="{81D60167-4931-47E6-BA6A-407CBD079E47}" type="slidenum">
              <a:rPr dirty="0" spc="-50"/>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jp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8.jpg"/><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jpg"/><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jpg"/><Relationship Id="rId3" Type="http://schemas.openxmlformats.org/officeDocument/2006/relationships/image" Target="../media/image4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 Id="rId3" Type="http://schemas.openxmlformats.org/officeDocument/2006/relationships/image" Target="../media/image4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 Id="rId3" Type="http://schemas.openxmlformats.org/officeDocument/2006/relationships/image" Target="../media/image5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oogle.github.io/googletest/reference/testing.html#TestWithParam" TargetMode="External"/><Relationship Id="rId3" Type="http://schemas.openxmlformats.org/officeDocument/2006/relationships/image" Target="../media/image5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7604" y="2361882"/>
            <a:ext cx="7346315" cy="941069"/>
          </a:xfrm>
          <a:prstGeom prst="rect"/>
        </p:spPr>
        <p:txBody>
          <a:bodyPr wrap="square" lIns="0" tIns="13335" rIns="0" bIns="0" rtlCol="0" vert="horz">
            <a:spAutoFit/>
          </a:bodyPr>
          <a:lstStyle/>
          <a:p>
            <a:pPr marL="12700">
              <a:lnSpc>
                <a:spcPct val="100000"/>
              </a:lnSpc>
              <a:spcBef>
                <a:spcPts val="105"/>
              </a:spcBef>
              <a:tabLst>
                <a:tab pos="2757805" algn="l"/>
              </a:tabLst>
            </a:pPr>
            <a:r>
              <a:rPr dirty="0" sz="6000" spc="-10" b="0">
                <a:latin typeface="UKIJ CJK"/>
                <a:cs typeface="UKIJ CJK"/>
              </a:rPr>
              <a:t>实验</a:t>
            </a:r>
            <a:r>
              <a:rPr dirty="0" sz="6000" spc="-60" b="0">
                <a:latin typeface="UKIJ CJK"/>
                <a:cs typeface="UKIJ CJK"/>
              </a:rPr>
              <a:t>四</a:t>
            </a:r>
            <a:r>
              <a:rPr dirty="0" sz="6000" b="0">
                <a:latin typeface="UKIJ CJK"/>
                <a:cs typeface="UKIJ CJK"/>
              </a:rPr>
              <a:t>	</a:t>
            </a:r>
            <a:r>
              <a:rPr dirty="0" sz="6000" spc="-10" b="0">
                <a:latin typeface="Courier New"/>
                <a:cs typeface="Courier New"/>
              </a:rPr>
              <a:t>StepbyStep</a:t>
            </a:r>
            <a:endParaRPr sz="6000">
              <a:latin typeface="Courier New"/>
              <a:cs typeface="Courier New"/>
            </a:endParaRPr>
          </a:p>
        </p:txBody>
      </p:sp>
      <p:sp>
        <p:nvSpPr>
          <p:cNvPr id="3" name="object 3" descr=""/>
          <p:cNvSpPr txBox="1"/>
          <p:nvPr/>
        </p:nvSpPr>
        <p:spPr>
          <a:xfrm>
            <a:off x="721994" y="6420405"/>
            <a:ext cx="88900" cy="149860"/>
          </a:xfrm>
          <a:prstGeom prst="rect">
            <a:avLst/>
          </a:prstGeom>
        </p:spPr>
        <p:txBody>
          <a:bodyPr wrap="square" lIns="0" tIns="0" rIns="0" bIns="0" rtlCol="0" vert="horz">
            <a:spAutoFit/>
          </a:bodyPr>
          <a:lstStyle/>
          <a:p>
            <a:pPr marL="12700">
              <a:lnSpc>
                <a:spcPts val="1025"/>
              </a:lnSpc>
            </a:pPr>
            <a:r>
              <a:rPr dirty="0" sz="950" spc="-50">
                <a:solidFill>
                  <a:srgbClr val="1D1D1B"/>
                </a:solidFill>
                <a:latin typeface="Carlito"/>
                <a:cs typeface="Carlito"/>
              </a:rPr>
              <a:t>0</a:t>
            </a:r>
            <a:endParaRPr sz="950">
              <a:latin typeface="Carlito"/>
              <a:cs typeface="Carlito"/>
            </a:endParaRPr>
          </a:p>
        </p:txBody>
      </p:sp>
      <p:sp>
        <p:nvSpPr>
          <p:cNvPr id="4" name="object 4"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733425" y="1057275"/>
            <a:ext cx="5924550" cy="4562475"/>
          </a:xfrm>
          <a:prstGeom prst="rect">
            <a:avLst/>
          </a:prstGeom>
        </p:spPr>
      </p:pic>
      <p:sp>
        <p:nvSpPr>
          <p:cNvPr id="3" name="object 3"/>
          <p:cNvSpPr txBox="1">
            <a:spLocks noGrp="1"/>
          </p:cNvSpPr>
          <p:nvPr>
            <p:ph type="title"/>
          </p:nvPr>
        </p:nvSpPr>
        <p:spPr>
          <a:xfrm>
            <a:off x="719772" y="359155"/>
            <a:ext cx="7061200" cy="518159"/>
          </a:xfrm>
          <a:prstGeom prst="rect"/>
        </p:spPr>
        <p:txBody>
          <a:bodyPr wrap="square" lIns="0" tIns="16510" rIns="0" bIns="0" rtlCol="0" vert="horz">
            <a:spAutoFit/>
          </a:bodyPr>
          <a:lstStyle/>
          <a:p>
            <a:pPr marL="12700">
              <a:lnSpc>
                <a:spcPct val="100000"/>
              </a:lnSpc>
              <a:spcBef>
                <a:spcPts val="130"/>
              </a:spcBef>
            </a:pPr>
            <a:r>
              <a:rPr dirty="0" spc="-10" b="0">
                <a:latin typeface="UKIJ CJK"/>
                <a:cs typeface="UKIJ CJK"/>
              </a:rPr>
              <a:t>实验</a:t>
            </a:r>
            <a:r>
              <a:rPr dirty="0" b="0">
                <a:latin typeface="Courier New"/>
                <a:cs typeface="Courier New"/>
              </a:rPr>
              <a:t>3</a:t>
            </a:r>
            <a:r>
              <a:rPr dirty="0" spc="-15" b="0">
                <a:latin typeface="UKIJ CJK"/>
                <a:cs typeface="UKIJ CJK"/>
              </a:rPr>
              <a:t>回顾：</a:t>
            </a:r>
            <a:r>
              <a:rPr dirty="0" spc="-20" b="0">
                <a:latin typeface="Courier New"/>
                <a:cs typeface="Courier New"/>
              </a:rPr>
              <a:t>PoseHandler</a:t>
            </a:r>
            <a:r>
              <a:rPr dirty="0" spc="-30" b="0">
                <a:latin typeface="UKIJ CJK"/>
                <a:cs typeface="UKIJ CJK"/>
              </a:rPr>
              <a:t>复杂度消减</a:t>
            </a:r>
          </a:p>
        </p:txBody>
      </p:sp>
      <p:sp>
        <p:nvSpPr>
          <p:cNvPr id="5" name="object 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9</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4" name="object 4" descr=""/>
          <p:cNvSpPr txBox="1"/>
          <p:nvPr/>
        </p:nvSpPr>
        <p:spPr>
          <a:xfrm>
            <a:off x="7000493" y="1074356"/>
            <a:ext cx="4292600" cy="2213610"/>
          </a:xfrm>
          <a:prstGeom prst="rect">
            <a:avLst/>
          </a:prstGeom>
        </p:spPr>
        <p:txBody>
          <a:bodyPr wrap="square" lIns="0" tIns="15875" rIns="0" bIns="0" rtlCol="0" vert="horz">
            <a:spAutoFit/>
          </a:bodyPr>
          <a:lstStyle/>
          <a:p>
            <a:pPr algn="just" marL="12700" marR="5080">
              <a:lnSpc>
                <a:spcPct val="99100"/>
              </a:lnSpc>
              <a:spcBef>
                <a:spcPts val="125"/>
              </a:spcBef>
            </a:pPr>
            <a:r>
              <a:rPr dirty="0" sz="2400" spc="-15" b="1">
                <a:solidFill>
                  <a:srgbClr val="FF0000"/>
                </a:solidFill>
                <a:latin typeface="Noto Serif CJK JP"/>
                <a:cs typeface="Noto Serif CJK JP"/>
              </a:rPr>
              <a:t>位置、方向面向对象实现后，状态变化的代码变得很简洁，直接</a:t>
            </a:r>
            <a:r>
              <a:rPr dirty="0" sz="2400" spc="-10" b="1">
                <a:solidFill>
                  <a:srgbClr val="FF0000"/>
                </a:solidFill>
                <a:latin typeface="Noto Serif CJK JP"/>
                <a:cs typeface="Noto Serif CJK JP"/>
              </a:rPr>
              <a:t>委托</a:t>
            </a:r>
            <a:r>
              <a:rPr dirty="0" sz="2400" spc="-10">
                <a:solidFill>
                  <a:srgbClr val="FF0000"/>
                </a:solidFill>
                <a:latin typeface="Courier New"/>
                <a:cs typeface="Courier New"/>
              </a:rPr>
              <a:t>Direction</a:t>
            </a:r>
            <a:r>
              <a:rPr dirty="0" sz="2400" spc="-20" b="1">
                <a:solidFill>
                  <a:srgbClr val="FF0000"/>
                </a:solidFill>
                <a:latin typeface="Noto Serif CJK JP"/>
                <a:cs typeface="Noto Serif CJK JP"/>
              </a:rPr>
              <a:t>去处理了</a:t>
            </a:r>
            <a:endParaRPr sz="2400">
              <a:latin typeface="Noto Serif CJK JP"/>
              <a:cs typeface="Noto Serif CJK JP"/>
            </a:endParaRPr>
          </a:p>
          <a:p>
            <a:pPr marL="12700">
              <a:lnSpc>
                <a:spcPts val="2870"/>
              </a:lnSpc>
              <a:spcBef>
                <a:spcPts val="2905"/>
              </a:spcBef>
            </a:pPr>
            <a:r>
              <a:rPr dirty="0" sz="2400" spc="-15" b="1">
                <a:solidFill>
                  <a:srgbClr val="FF0000"/>
                </a:solidFill>
                <a:latin typeface="Noto Serif CJK JP"/>
                <a:cs typeface="Noto Serif CJK JP"/>
              </a:rPr>
              <a:t>请各位同学对比实验二里处理前</a:t>
            </a:r>
            <a:endParaRPr sz="2400">
              <a:latin typeface="Noto Serif CJK JP"/>
              <a:cs typeface="Noto Serif CJK JP"/>
            </a:endParaRPr>
          </a:p>
          <a:p>
            <a:pPr marL="12700">
              <a:lnSpc>
                <a:spcPts val="2870"/>
              </a:lnSpc>
            </a:pPr>
            <a:r>
              <a:rPr dirty="0" sz="2400" spc="-15" b="1">
                <a:solidFill>
                  <a:srgbClr val="FF0000"/>
                </a:solidFill>
                <a:latin typeface="Noto Serif CJK JP"/>
                <a:cs typeface="Noto Serif CJK JP"/>
              </a:rPr>
              <a:t>进、左转、右转的指令的实现</a:t>
            </a:r>
            <a:endParaRPr sz="2400">
              <a:latin typeface="Noto Serif CJK JP"/>
              <a:cs typeface="Noto Serif CJK J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6650990" cy="518159"/>
          </a:xfrm>
          <a:prstGeom prst="rect"/>
        </p:spPr>
        <p:txBody>
          <a:bodyPr wrap="square" lIns="0" tIns="16510" rIns="0" bIns="0" rtlCol="0" vert="horz">
            <a:spAutoFit/>
          </a:bodyPr>
          <a:lstStyle/>
          <a:p>
            <a:pPr marL="12700">
              <a:lnSpc>
                <a:spcPct val="100000"/>
              </a:lnSpc>
              <a:spcBef>
                <a:spcPts val="130"/>
              </a:spcBef>
            </a:pPr>
            <a:r>
              <a:rPr dirty="0" spc="-10" b="0">
                <a:latin typeface="UKIJ CJK"/>
                <a:cs typeface="UKIJ CJK"/>
              </a:rPr>
              <a:t>实验</a:t>
            </a:r>
            <a:r>
              <a:rPr dirty="0" b="0">
                <a:latin typeface="Courier New"/>
                <a:cs typeface="Courier New"/>
              </a:rPr>
              <a:t>3</a:t>
            </a:r>
            <a:r>
              <a:rPr dirty="0" spc="-30" b="0">
                <a:latin typeface="UKIJ CJK"/>
                <a:cs typeface="UKIJ CJK"/>
              </a:rPr>
              <a:t>回顾：状态数据操作支持</a:t>
            </a:r>
            <a:r>
              <a:rPr dirty="0" b="0">
                <a:latin typeface="Courier New"/>
                <a:cs typeface="Courier New"/>
              </a:rPr>
              <a:t>B</a:t>
            </a:r>
            <a:r>
              <a:rPr dirty="0" spc="-30" b="0">
                <a:latin typeface="UKIJ CJK"/>
                <a:cs typeface="UKIJ CJK"/>
              </a:rPr>
              <a:t>指令</a:t>
            </a:r>
          </a:p>
        </p:txBody>
      </p:sp>
      <p:pic>
        <p:nvPicPr>
          <p:cNvPr id="3" name="object 3" descr=""/>
          <p:cNvPicPr/>
          <p:nvPr/>
        </p:nvPicPr>
        <p:blipFill>
          <a:blip r:embed="rId2" cstate="print"/>
          <a:stretch>
            <a:fillRect/>
          </a:stretch>
        </p:blipFill>
        <p:spPr>
          <a:xfrm>
            <a:off x="4495800" y="2819400"/>
            <a:ext cx="5638800" cy="1276350"/>
          </a:xfrm>
          <a:prstGeom prst="rect">
            <a:avLst/>
          </a:prstGeom>
        </p:spPr>
      </p:pic>
      <p:grpSp>
        <p:nvGrpSpPr>
          <p:cNvPr id="4" name="object 4" descr=""/>
          <p:cNvGrpSpPr/>
          <p:nvPr/>
        </p:nvGrpSpPr>
        <p:grpSpPr>
          <a:xfrm>
            <a:off x="4495800" y="1066800"/>
            <a:ext cx="7372350" cy="1609725"/>
            <a:chOff x="4495800" y="1066800"/>
            <a:chExt cx="7372350" cy="1609725"/>
          </a:xfrm>
        </p:grpSpPr>
        <p:pic>
          <p:nvPicPr>
            <p:cNvPr id="5" name="object 5" descr=""/>
            <p:cNvPicPr/>
            <p:nvPr/>
          </p:nvPicPr>
          <p:blipFill>
            <a:blip r:embed="rId3" cstate="print"/>
            <a:stretch>
              <a:fillRect/>
            </a:stretch>
          </p:blipFill>
          <p:spPr>
            <a:xfrm>
              <a:off x="4495800" y="1066800"/>
              <a:ext cx="7372350" cy="1609725"/>
            </a:xfrm>
            <a:prstGeom prst="rect">
              <a:avLst/>
            </a:prstGeom>
          </p:spPr>
        </p:pic>
        <p:sp>
          <p:nvSpPr>
            <p:cNvPr id="6" name="object 6" descr=""/>
            <p:cNvSpPr/>
            <p:nvPr/>
          </p:nvSpPr>
          <p:spPr>
            <a:xfrm>
              <a:off x="4881625" y="2195575"/>
              <a:ext cx="3448050" cy="228600"/>
            </a:xfrm>
            <a:custGeom>
              <a:avLst/>
              <a:gdLst/>
              <a:ahLst/>
              <a:cxnLst/>
              <a:rect l="l" t="t" r="r" b="b"/>
              <a:pathLst>
                <a:path w="3448050" h="228600">
                  <a:moveTo>
                    <a:pt x="0" y="17525"/>
                  </a:moveTo>
                  <a:lnTo>
                    <a:pt x="0" y="7874"/>
                  </a:lnTo>
                  <a:lnTo>
                    <a:pt x="7874" y="0"/>
                  </a:lnTo>
                  <a:lnTo>
                    <a:pt x="17525" y="0"/>
                  </a:lnTo>
                  <a:lnTo>
                    <a:pt x="3430397" y="0"/>
                  </a:lnTo>
                  <a:lnTo>
                    <a:pt x="3440049" y="0"/>
                  </a:lnTo>
                  <a:lnTo>
                    <a:pt x="3448050" y="7874"/>
                  </a:lnTo>
                  <a:lnTo>
                    <a:pt x="3448050" y="17525"/>
                  </a:lnTo>
                  <a:lnTo>
                    <a:pt x="3448050" y="210947"/>
                  </a:lnTo>
                  <a:lnTo>
                    <a:pt x="3448050" y="220599"/>
                  </a:lnTo>
                  <a:lnTo>
                    <a:pt x="3440049" y="228600"/>
                  </a:lnTo>
                  <a:lnTo>
                    <a:pt x="3430397" y="228600"/>
                  </a:lnTo>
                  <a:lnTo>
                    <a:pt x="17525" y="228600"/>
                  </a:lnTo>
                  <a:lnTo>
                    <a:pt x="7874" y="228600"/>
                  </a:lnTo>
                  <a:lnTo>
                    <a:pt x="0" y="220599"/>
                  </a:lnTo>
                  <a:lnTo>
                    <a:pt x="0" y="210947"/>
                  </a:lnTo>
                  <a:lnTo>
                    <a:pt x="0" y="17525"/>
                  </a:lnTo>
                  <a:close/>
                </a:path>
              </a:pathLst>
            </a:custGeom>
            <a:ln w="28575">
              <a:solidFill>
                <a:srgbClr val="C6000A"/>
              </a:solidFill>
            </a:ln>
          </p:spPr>
          <p:txBody>
            <a:bodyPr wrap="square" lIns="0" tIns="0" rIns="0" bIns="0" rtlCol="0"/>
            <a:lstStyle/>
            <a:p/>
          </p:txBody>
        </p:sp>
      </p:grpSp>
      <p:grpSp>
        <p:nvGrpSpPr>
          <p:cNvPr id="7" name="object 7" descr=""/>
          <p:cNvGrpSpPr/>
          <p:nvPr/>
        </p:nvGrpSpPr>
        <p:grpSpPr>
          <a:xfrm>
            <a:off x="733425" y="1066800"/>
            <a:ext cx="3543935" cy="5124450"/>
            <a:chOff x="733425" y="1066800"/>
            <a:chExt cx="3543935" cy="5124450"/>
          </a:xfrm>
        </p:grpSpPr>
        <p:pic>
          <p:nvPicPr>
            <p:cNvPr id="8" name="object 8" descr=""/>
            <p:cNvPicPr/>
            <p:nvPr/>
          </p:nvPicPr>
          <p:blipFill>
            <a:blip r:embed="rId4" cstate="print"/>
            <a:stretch>
              <a:fillRect/>
            </a:stretch>
          </p:blipFill>
          <p:spPr>
            <a:xfrm>
              <a:off x="733425" y="1066800"/>
              <a:ext cx="3533775" cy="5124450"/>
            </a:xfrm>
            <a:prstGeom prst="rect">
              <a:avLst/>
            </a:prstGeom>
          </p:spPr>
        </p:pic>
        <p:sp>
          <p:nvSpPr>
            <p:cNvPr id="9" name="object 9" descr=""/>
            <p:cNvSpPr/>
            <p:nvPr/>
          </p:nvSpPr>
          <p:spPr>
            <a:xfrm>
              <a:off x="1385951" y="3910076"/>
              <a:ext cx="2876550" cy="2085975"/>
            </a:xfrm>
            <a:custGeom>
              <a:avLst/>
              <a:gdLst/>
              <a:ahLst/>
              <a:cxnLst/>
              <a:rect l="l" t="t" r="r" b="b"/>
              <a:pathLst>
                <a:path w="2876550" h="2085975">
                  <a:moveTo>
                    <a:pt x="19050" y="17525"/>
                  </a:moveTo>
                  <a:lnTo>
                    <a:pt x="19050" y="7874"/>
                  </a:lnTo>
                  <a:lnTo>
                    <a:pt x="26924" y="0"/>
                  </a:lnTo>
                  <a:lnTo>
                    <a:pt x="36576" y="0"/>
                  </a:lnTo>
                  <a:lnTo>
                    <a:pt x="2182622" y="0"/>
                  </a:lnTo>
                  <a:lnTo>
                    <a:pt x="2192274" y="0"/>
                  </a:lnTo>
                  <a:lnTo>
                    <a:pt x="2200275" y="7874"/>
                  </a:lnTo>
                  <a:lnTo>
                    <a:pt x="2200275" y="17525"/>
                  </a:lnTo>
                  <a:lnTo>
                    <a:pt x="2200275" y="210947"/>
                  </a:lnTo>
                  <a:lnTo>
                    <a:pt x="2200275" y="220599"/>
                  </a:lnTo>
                  <a:lnTo>
                    <a:pt x="2192274" y="228600"/>
                  </a:lnTo>
                  <a:lnTo>
                    <a:pt x="2182622" y="228600"/>
                  </a:lnTo>
                  <a:lnTo>
                    <a:pt x="36576" y="228600"/>
                  </a:lnTo>
                  <a:lnTo>
                    <a:pt x="26924" y="228600"/>
                  </a:lnTo>
                  <a:lnTo>
                    <a:pt x="19050" y="220599"/>
                  </a:lnTo>
                  <a:lnTo>
                    <a:pt x="19050" y="210947"/>
                  </a:lnTo>
                  <a:lnTo>
                    <a:pt x="19050" y="17525"/>
                  </a:lnTo>
                  <a:close/>
                </a:path>
                <a:path w="2876550" h="2085975">
                  <a:moveTo>
                    <a:pt x="0" y="522350"/>
                  </a:moveTo>
                  <a:lnTo>
                    <a:pt x="0" y="512699"/>
                  </a:lnTo>
                  <a:lnTo>
                    <a:pt x="7874" y="504825"/>
                  </a:lnTo>
                  <a:lnTo>
                    <a:pt x="17526" y="504825"/>
                  </a:lnTo>
                  <a:lnTo>
                    <a:pt x="2858897" y="504825"/>
                  </a:lnTo>
                  <a:lnTo>
                    <a:pt x="2868549" y="504825"/>
                  </a:lnTo>
                  <a:lnTo>
                    <a:pt x="2876550" y="512699"/>
                  </a:lnTo>
                  <a:lnTo>
                    <a:pt x="2876550" y="522350"/>
                  </a:lnTo>
                  <a:lnTo>
                    <a:pt x="2876550" y="715772"/>
                  </a:lnTo>
                  <a:lnTo>
                    <a:pt x="2876550" y="725424"/>
                  </a:lnTo>
                  <a:lnTo>
                    <a:pt x="2868549" y="733425"/>
                  </a:lnTo>
                  <a:lnTo>
                    <a:pt x="2858897" y="733425"/>
                  </a:lnTo>
                  <a:lnTo>
                    <a:pt x="17526" y="733425"/>
                  </a:lnTo>
                  <a:lnTo>
                    <a:pt x="7874" y="733425"/>
                  </a:lnTo>
                  <a:lnTo>
                    <a:pt x="0" y="725424"/>
                  </a:lnTo>
                  <a:lnTo>
                    <a:pt x="0" y="715772"/>
                  </a:lnTo>
                  <a:lnTo>
                    <a:pt x="0" y="522350"/>
                  </a:lnTo>
                  <a:close/>
                </a:path>
                <a:path w="2876550" h="2085975">
                  <a:moveTo>
                    <a:pt x="0" y="1883714"/>
                  </a:moveTo>
                  <a:lnTo>
                    <a:pt x="0" y="1874393"/>
                  </a:lnTo>
                  <a:lnTo>
                    <a:pt x="7493" y="1866836"/>
                  </a:lnTo>
                  <a:lnTo>
                    <a:pt x="16764" y="1866836"/>
                  </a:lnTo>
                  <a:lnTo>
                    <a:pt x="1611884" y="1866836"/>
                  </a:lnTo>
                  <a:lnTo>
                    <a:pt x="1621155" y="1866836"/>
                  </a:lnTo>
                  <a:lnTo>
                    <a:pt x="1628775" y="1874393"/>
                  </a:lnTo>
                  <a:lnTo>
                    <a:pt x="1628775" y="1883714"/>
                  </a:lnTo>
                  <a:lnTo>
                    <a:pt x="1628775" y="2069033"/>
                  </a:lnTo>
                  <a:lnTo>
                    <a:pt x="1628775" y="2078355"/>
                  </a:lnTo>
                  <a:lnTo>
                    <a:pt x="1621155" y="2085911"/>
                  </a:lnTo>
                  <a:lnTo>
                    <a:pt x="1611884" y="2085911"/>
                  </a:lnTo>
                  <a:lnTo>
                    <a:pt x="16764" y="2085911"/>
                  </a:lnTo>
                  <a:lnTo>
                    <a:pt x="7493" y="2085911"/>
                  </a:lnTo>
                  <a:lnTo>
                    <a:pt x="0" y="2078355"/>
                  </a:lnTo>
                  <a:lnTo>
                    <a:pt x="0" y="2069033"/>
                  </a:lnTo>
                  <a:lnTo>
                    <a:pt x="0" y="1883714"/>
                  </a:lnTo>
                  <a:close/>
                </a:path>
              </a:pathLst>
            </a:custGeom>
            <a:ln w="28575">
              <a:solidFill>
                <a:srgbClr val="C6000A"/>
              </a:solidFill>
            </a:ln>
          </p:spPr>
          <p:txBody>
            <a:bodyPr wrap="square" lIns="0" tIns="0" rIns="0" bIns="0" rtlCol="0"/>
            <a:lstStyle/>
            <a:p/>
          </p:txBody>
        </p:sp>
      </p:grpSp>
      <p:sp>
        <p:nvSpPr>
          <p:cNvPr id="10" name="object 10" descr=""/>
          <p:cNvSpPr txBox="1"/>
          <p:nvPr/>
        </p:nvSpPr>
        <p:spPr>
          <a:xfrm>
            <a:off x="4582159" y="4543425"/>
            <a:ext cx="7099300" cy="764540"/>
          </a:xfrm>
          <a:prstGeom prst="rect">
            <a:avLst/>
          </a:prstGeom>
        </p:spPr>
        <p:txBody>
          <a:bodyPr wrap="square" lIns="0" tIns="13335" rIns="0" bIns="0" rtlCol="0" vert="horz">
            <a:spAutoFit/>
          </a:bodyPr>
          <a:lstStyle/>
          <a:p>
            <a:pPr marL="12700">
              <a:lnSpc>
                <a:spcPct val="100000"/>
              </a:lnSpc>
              <a:spcBef>
                <a:spcPts val="105"/>
              </a:spcBef>
            </a:pPr>
            <a:r>
              <a:rPr dirty="0" sz="2400" spc="-10">
                <a:latin typeface="UKIJ CJK"/>
                <a:cs typeface="UKIJ CJK"/>
              </a:rPr>
              <a:t>实验</a:t>
            </a:r>
            <a:r>
              <a:rPr dirty="0" sz="2400" spc="-20">
                <a:latin typeface="Courier New"/>
                <a:cs typeface="Courier New"/>
              </a:rPr>
              <a:t>2</a:t>
            </a:r>
            <a:r>
              <a:rPr dirty="0" sz="2400" spc="-10">
                <a:latin typeface="UKIJ CJK"/>
                <a:cs typeface="UKIJ CJK"/>
              </a:rPr>
              <a:t>面向对象实现、实验</a:t>
            </a:r>
            <a:r>
              <a:rPr dirty="0" sz="2400" spc="-20">
                <a:latin typeface="Courier New"/>
                <a:cs typeface="Courier New"/>
              </a:rPr>
              <a:t>3</a:t>
            </a:r>
            <a:r>
              <a:rPr dirty="0" sz="2400" spc="-15">
                <a:latin typeface="UKIJ CJK"/>
                <a:cs typeface="UKIJ CJK"/>
              </a:rPr>
              <a:t>面向函数式优化，代码的</a:t>
            </a:r>
            <a:endParaRPr sz="2400">
              <a:latin typeface="UKIJ CJK"/>
              <a:cs typeface="UKIJ CJK"/>
            </a:endParaRPr>
          </a:p>
          <a:p>
            <a:pPr marL="12700">
              <a:lnSpc>
                <a:spcPct val="100000"/>
              </a:lnSpc>
              <a:spcBef>
                <a:spcPts val="50"/>
              </a:spcBef>
            </a:pPr>
            <a:r>
              <a:rPr dirty="0" sz="2400" spc="-5">
                <a:latin typeface="UKIJ CJK"/>
                <a:cs typeface="UKIJ CJK"/>
              </a:rPr>
              <a:t>扩展性开始显现，指令的扩展很容易实现</a:t>
            </a:r>
            <a:endParaRPr sz="2400">
              <a:latin typeface="UKIJ CJK"/>
              <a:cs typeface="UKIJ CJK"/>
            </a:endParaRPr>
          </a:p>
        </p:txBody>
      </p:sp>
      <p:sp>
        <p:nvSpPr>
          <p:cNvPr id="11" name="object 11"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10</a:t>
            </a:r>
          </a:p>
        </p:txBody>
      </p:sp>
      <p:sp>
        <p:nvSpPr>
          <p:cNvPr id="12" name="object 12"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772" y="359155"/>
            <a:ext cx="5821680" cy="518159"/>
          </a:xfrm>
          <a:prstGeom prst="rect">
            <a:avLst/>
          </a:prstGeom>
        </p:spPr>
        <p:txBody>
          <a:bodyPr wrap="square" lIns="0" tIns="16510" rIns="0" bIns="0" rtlCol="0" vert="horz">
            <a:spAutoFit/>
          </a:bodyPr>
          <a:lstStyle/>
          <a:p>
            <a:pPr marL="12700">
              <a:lnSpc>
                <a:spcPct val="100000"/>
              </a:lnSpc>
              <a:spcBef>
                <a:spcPts val="130"/>
              </a:spcBef>
            </a:pPr>
            <a:r>
              <a:rPr dirty="0" sz="3200" spc="-10">
                <a:latin typeface="UKIJ CJK"/>
                <a:cs typeface="UKIJ CJK"/>
              </a:rPr>
              <a:t>实验</a:t>
            </a:r>
            <a:r>
              <a:rPr dirty="0" sz="3200">
                <a:latin typeface="Courier New"/>
                <a:cs typeface="Courier New"/>
              </a:rPr>
              <a:t>3</a:t>
            </a:r>
            <a:r>
              <a:rPr dirty="0" sz="3200" spc="-20">
                <a:latin typeface="UKIJ CJK"/>
                <a:cs typeface="UKIJ CJK"/>
              </a:rPr>
              <a:t>回顾：指令操作支持</a:t>
            </a:r>
            <a:r>
              <a:rPr dirty="0" sz="3200">
                <a:latin typeface="Courier New"/>
                <a:cs typeface="Courier New"/>
              </a:rPr>
              <a:t>B</a:t>
            </a:r>
            <a:r>
              <a:rPr dirty="0" sz="3200" spc="-65">
                <a:latin typeface="UKIJ CJK"/>
                <a:cs typeface="UKIJ CJK"/>
              </a:rPr>
              <a:t>指令</a:t>
            </a:r>
            <a:endParaRPr sz="3200">
              <a:latin typeface="UKIJ CJK"/>
              <a:cs typeface="UKIJ CJK"/>
            </a:endParaRPr>
          </a:p>
        </p:txBody>
      </p:sp>
      <p:grpSp>
        <p:nvGrpSpPr>
          <p:cNvPr id="3" name="object 3" descr=""/>
          <p:cNvGrpSpPr/>
          <p:nvPr/>
        </p:nvGrpSpPr>
        <p:grpSpPr>
          <a:xfrm>
            <a:off x="733425" y="1085850"/>
            <a:ext cx="9698355" cy="5095875"/>
            <a:chOff x="733425" y="1085850"/>
            <a:chExt cx="9698355" cy="5095875"/>
          </a:xfrm>
        </p:grpSpPr>
        <p:pic>
          <p:nvPicPr>
            <p:cNvPr id="4" name="object 4" descr=""/>
            <p:cNvPicPr/>
            <p:nvPr/>
          </p:nvPicPr>
          <p:blipFill>
            <a:blip r:embed="rId2" cstate="print"/>
            <a:stretch>
              <a:fillRect/>
            </a:stretch>
          </p:blipFill>
          <p:spPr>
            <a:xfrm>
              <a:off x="733425" y="1085850"/>
              <a:ext cx="8029575" cy="5095875"/>
            </a:xfrm>
            <a:prstGeom prst="rect">
              <a:avLst/>
            </a:prstGeom>
          </p:spPr>
        </p:pic>
        <p:sp>
          <p:nvSpPr>
            <p:cNvPr id="5" name="object 5" descr=""/>
            <p:cNvSpPr/>
            <p:nvPr/>
          </p:nvSpPr>
          <p:spPr>
            <a:xfrm>
              <a:off x="1776475" y="1995550"/>
              <a:ext cx="4486275" cy="3638550"/>
            </a:xfrm>
            <a:custGeom>
              <a:avLst/>
              <a:gdLst/>
              <a:ahLst/>
              <a:cxnLst/>
              <a:rect l="l" t="t" r="r" b="b"/>
              <a:pathLst>
                <a:path w="4486275" h="3638550">
                  <a:moveTo>
                    <a:pt x="0" y="280162"/>
                  </a:moveTo>
                  <a:lnTo>
                    <a:pt x="3668" y="234728"/>
                  </a:lnTo>
                  <a:lnTo>
                    <a:pt x="14286" y="191625"/>
                  </a:lnTo>
                  <a:lnTo>
                    <a:pt x="31279" y="151430"/>
                  </a:lnTo>
                  <a:lnTo>
                    <a:pt x="54067" y="114720"/>
                  </a:lnTo>
                  <a:lnTo>
                    <a:pt x="82073" y="82073"/>
                  </a:lnTo>
                  <a:lnTo>
                    <a:pt x="114720" y="54067"/>
                  </a:lnTo>
                  <a:lnTo>
                    <a:pt x="151430" y="31279"/>
                  </a:lnTo>
                  <a:lnTo>
                    <a:pt x="191625" y="14286"/>
                  </a:lnTo>
                  <a:lnTo>
                    <a:pt x="234728" y="3668"/>
                  </a:lnTo>
                  <a:lnTo>
                    <a:pt x="280162" y="0"/>
                  </a:lnTo>
                  <a:lnTo>
                    <a:pt x="4205986" y="0"/>
                  </a:lnTo>
                  <a:lnTo>
                    <a:pt x="4251422" y="3668"/>
                  </a:lnTo>
                  <a:lnTo>
                    <a:pt x="4294535" y="14286"/>
                  </a:lnTo>
                  <a:lnTo>
                    <a:pt x="4334744" y="31279"/>
                  </a:lnTo>
                  <a:lnTo>
                    <a:pt x="4371472" y="54067"/>
                  </a:lnTo>
                  <a:lnTo>
                    <a:pt x="4404137" y="82073"/>
                  </a:lnTo>
                  <a:lnTo>
                    <a:pt x="4432162" y="114720"/>
                  </a:lnTo>
                  <a:lnTo>
                    <a:pt x="4454968" y="151430"/>
                  </a:lnTo>
                  <a:lnTo>
                    <a:pt x="4471974" y="191625"/>
                  </a:lnTo>
                  <a:lnTo>
                    <a:pt x="4482603" y="234728"/>
                  </a:lnTo>
                  <a:lnTo>
                    <a:pt x="4486275" y="280162"/>
                  </a:lnTo>
                  <a:lnTo>
                    <a:pt x="4486275" y="3358261"/>
                  </a:lnTo>
                  <a:lnTo>
                    <a:pt x="4482603" y="3403696"/>
                  </a:lnTo>
                  <a:lnTo>
                    <a:pt x="4471974" y="3446803"/>
                  </a:lnTo>
                  <a:lnTo>
                    <a:pt x="4454968" y="3487006"/>
                  </a:lnTo>
                  <a:lnTo>
                    <a:pt x="4432162" y="3523724"/>
                  </a:lnTo>
                  <a:lnTo>
                    <a:pt x="4404137" y="3556380"/>
                  </a:lnTo>
                  <a:lnTo>
                    <a:pt x="4371472" y="3584396"/>
                  </a:lnTo>
                  <a:lnTo>
                    <a:pt x="4334744" y="3607193"/>
                  </a:lnTo>
                  <a:lnTo>
                    <a:pt x="4294535" y="3624192"/>
                  </a:lnTo>
                  <a:lnTo>
                    <a:pt x="4251422" y="3634816"/>
                  </a:lnTo>
                  <a:lnTo>
                    <a:pt x="4205986" y="3638486"/>
                  </a:lnTo>
                  <a:lnTo>
                    <a:pt x="280162" y="3638486"/>
                  </a:lnTo>
                  <a:lnTo>
                    <a:pt x="234728" y="3634816"/>
                  </a:lnTo>
                  <a:lnTo>
                    <a:pt x="191625" y="3624192"/>
                  </a:lnTo>
                  <a:lnTo>
                    <a:pt x="151430" y="3607193"/>
                  </a:lnTo>
                  <a:lnTo>
                    <a:pt x="114720" y="3584396"/>
                  </a:lnTo>
                  <a:lnTo>
                    <a:pt x="82073" y="3556380"/>
                  </a:lnTo>
                  <a:lnTo>
                    <a:pt x="54067" y="3523724"/>
                  </a:lnTo>
                  <a:lnTo>
                    <a:pt x="31279" y="3487006"/>
                  </a:lnTo>
                  <a:lnTo>
                    <a:pt x="14286" y="3446803"/>
                  </a:lnTo>
                  <a:lnTo>
                    <a:pt x="3668" y="3403696"/>
                  </a:lnTo>
                  <a:lnTo>
                    <a:pt x="0" y="3358261"/>
                  </a:lnTo>
                  <a:lnTo>
                    <a:pt x="0" y="280162"/>
                  </a:lnTo>
                  <a:close/>
                </a:path>
              </a:pathLst>
            </a:custGeom>
            <a:ln w="28575">
              <a:solidFill>
                <a:srgbClr val="C6000A"/>
              </a:solidFill>
            </a:ln>
          </p:spPr>
          <p:txBody>
            <a:bodyPr wrap="square" lIns="0" tIns="0" rIns="0" bIns="0" rtlCol="0"/>
            <a:lstStyle/>
            <a:p/>
          </p:txBody>
        </p:sp>
        <p:sp>
          <p:nvSpPr>
            <p:cNvPr id="6" name="object 6" descr=""/>
            <p:cNvSpPr/>
            <p:nvPr/>
          </p:nvSpPr>
          <p:spPr>
            <a:xfrm>
              <a:off x="6534911" y="3500501"/>
              <a:ext cx="3890645" cy="1333500"/>
            </a:xfrm>
            <a:custGeom>
              <a:avLst/>
              <a:gdLst/>
              <a:ahLst/>
              <a:cxnLst/>
              <a:rect l="l" t="t" r="r" b="b"/>
              <a:pathLst>
                <a:path w="3890645" h="1333500">
                  <a:moveTo>
                    <a:pt x="3890264" y="0"/>
                  </a:moveTo>
                  <a:lnTo>
                    <a:pt x="613664" y="0"/>
                  </a:lnTo>
                  <a:lnTo>
                    <a:pt x="613664" y="222123"/>
                  </a:lnTo>
                  <a:lnTo>
                    <a:pt x="0" y="395731"/>
                  </a:lnTo>
                  <a:lnTo>
                    <a:pt x="613664" y="555625"/>
                  </a:lnTo>
                  <a:lnTo>
                    <a:pt x="613664" y="1333500"/>
                  </a:lnTo>
                  <a:lnTo>
                    <a:pt x="3890264" y="1333500"/>
                  </a:lnTo>
                  <a:lnTo>
                    <a:pt x="3890264" y="0"/>
                  </a:lnTo>
                  <a:close/>
                </a:path>
              </a:pathLst>
            </a:custGeom>
            <a:solidFill>
              <a:srgbClr val="FFF1CC"/>
            </a:solidFill>
          </p:spPr>
          <p:txBody>
            <a:bodyPr wrap="square" lIns="0" tIns="0" rIns="0" bIns="0" rtlCol="0"/>
            <a:lstStyle/>
            <a:p/>
          </p:txBody>
        </p:sp>
        <p:sp>
          <p:nvSpPr>
            <p:cNvPr id="7" name="object 7" descr=""/>
            <p:cNvSpPr/>
            <p:nvPr/>
          </p:nvSpPr>
          <p:spPr>
            <a:xfrm>
              <a:off x="6534911" y="3500501"/>
              <a:ext cx="3890645" cy="1333500"/>
            </a:xfrm>
            <a:custGeom>
              <a:avLst/>
              <a:gdLst/>
              <a:ahLst/>
              <a:cxnLst/>
              <a:rect l="l" t="t" r="r" b="b"/>
              <a:pathLst>
                <a:path w="3890645" h="1333500">
                  <a:moveTo>
                    <a:pt x="613664" y="0"/>
                  </a:moveTo>
                  <a:lnTo>
                    <a:pt x="1159764" y="0"/>
                  </a:lnTo>
                  <a:lnTo>
                    <a:pt x="1978914" y="0"/>
                  </a:lnTo>
                  <a:lnTo>
                    <a:pt x="3890264" y="0"/>
                  </a:lnTo>
                  <a:lnTo>
                    <a:pt x="3890264" y="222123"/>
                  </a:lnTo>
                  <a:lnTo>
                    <a:pt x="3890264" y="555625"/>
                  </a:lnTo>
                  <a:lnTo>
                    <a:pt x="3890264" y="1333500"/>
                  </a:lnTo>
                  <a:lnTo>
                    <a:pt x="1978914" y="1333500"/>
                  </a:lnTo>
                  <a:lnTo>
                    <a:pt x="1159764" y="1333500"/>
                  </a:lnTo>
                  <a:lnTo>
                    <a:pt x="613664" y="1333500"/>
                  </a:lnTo>
                  <a:lnTo>
                    <a:pt x="613664" y="555625"/>
                  </a:lnTo>
                  <a:lnTo>
                    <a:pt x="0" y="395731"/>
                  </a:lnTo>
                  <a:lnTo>
                    <a:pt x="613664" y="222123"/>
                  </a:lnTo>
                  <a:lnTo>
                    <a:pt x="613664" y="0"/>
                  </a:lnTo>
                  <a:close/>
                </a:path>
              </a:pathLst>
            </a:custGeom>
            <a:ln w="12700">
              <a:solidFill>
                <a:srgbClr val="213E58"/>
              </a:solidFill>
            </a:ln>
          </p:spPr>
          <p:txBody>
            <a:bodyPr wrap="square" lIns="0" tIns="0" rIns="0" bIns="0" rtlCol="0"/>
            <a:lstStyle/>
            <a:p/>
          </p:txBody>
        </p:sp>
      </p:grpSp>
      <p:sp>
        <p:nvSpPr>
          <p:cNvPr id="8" name="object 8" descr=""/>
          <p:cNvSpPr txBox="1"/>
          <p:nvPr/>
        </p:nvSpPr>
        <p:spPr>
          <a:xfrm>
            <a:off x="7225030" y="3666807"/>
            <a:ext cx="3102610" cy="944880"/>
          </a:xfrm>
          <a:prstGeom prst="rect">
            <a:avLst/>
          </a:prstGeom>
        </p:spPr>
        <p:txBody>
          <a:bodyPr wrap="square" lIns="0" tIns="15875" rIns="0" bIns="0" rtlCol="0" vert="horz">
            <a:spAutoFit/>
          </a:bodyPr>
          <a:lstStyle/>
          <a:p>
            <a:pPr algn="just" marL="12700" marR="5080">
              <a:lnSpc>
                <a:spcPct val="100000"/>
              </a:lnSpc>
              <a:spcBef>
                <a:spcPts val="125"/>
              </a:spcBef>
            </a:pPr>
            <a:r>
              <a:rPr dirty="0" sz="2000" spc="-15">
                <a:latin typeface="UKIJ CJK"/>
                <a:cs typeface="UKIJ CJK"/>
              </a:rPr>
              <a:t>随着支持指令变得复杂，重复代码开始变多，代码也越</a:t>
            </a:r>
            <a:r>
              <a:rPr dirty="0" sz="2000" spc="-20">
                <a:latin typeface="UKIJ CJK"/>
                <a:cs typeface="UKIJ CJK"/>
              </a:rPr>
              <a:t>发复杂</a:t>
            </a:r>
            <a:endParaRPr sz="2000">
              <a:latin typeface="UKIJ CJK"/>
              <a:cs typeface="UKIJ CJK"/>
            </a:endParaRPr>
          </a:p>
        </p:txBody>
      </p:sp>
      <p:sp>
        <p:nvSpPr>
          <p:cNvPr id="9" name="object 9"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11</a:t>
            </a:r>
          </a:p>
        </p:txBody>
      </p:sp>
      <p:sp>
        <p:nvSpPr>
          <p:cNvPr id="10" name="object 10"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33425" y="1085850"/>
            <a:ext cx="10610850" cy="5095875"/>
            <a:chOff x="733425" y="1085850"/>
            <a:chExt cx="10610850" cy="5095875"/>
          </a:xfrm>
        </p:grpSpPr>
        <p:pic>
          <p:nvPicPr>
            <p:cNvPr id="3" name="object 3" descr=""/>
            <p:cNvPicPr/>
            <p:nvPr/>
          </p:nvPicPr>
          <p:blipFill>
            <a:blip r:embed="rId2" cstate="print"/>
            <a:stretch>
              <a:fillRect/>
            </a:stretch>
          </p:blipFill>
          <p:spPr>
            <a:xfrm>
              <a:off x="733425" y="1085850"/>
              <a:ext cx="10610850" cy="5095875"/>
            </a:xfrm>
            <a:prstGeom prst="rect">
              <a:avLst/>
            </a:prstGeom>
          </p:spPr>
        </p:pic>
        <p:sp>
          <p:nvSpPr>
            <p:cNvPr id="4" name="object 4" descr=""/>
            <p:cNvSpPr/>
            <p:nvPr/>
          </p:nvSpPr>
          <p:spPr>
            <a:xfrm>
              <a:off x="1700275" y="2929001"/>
              <a:ext cx="4848225" cy="352425"/>
            </a:xfrm>
            <a:custGeom>
              <a:avLst/>
              <a:gdLst/>
              <a:ahLst/>
              <a:cxnLst/>
              <a:rect l="l" t="t" r="r" b="b"/>
              <a:pathLst>
                <a:path w="4848225" h="352425">
                  <a:moveTo>
                    <a:pt x="0" y="27050"/>
                  </a:moveTo>
                  <a:lnTo>
                    <a:pt x="2119" y="16502"/>
                  </a:lnTo>
                  <a:lnTo>
                    <a:pt x="7905" y="7905"/>
                  </a:lnTo>
                  <a:lnTo>
                    <a:pt x="16502" y="2119"/>
                  </a:lnTo>
                  <a:lnTo>
                    <a:pt x="27050" y="0"/>
                  </a:lnTo>
                  <a:lnTo>
                    <a:pt x="4821047" y="0"/>
                  </a:lnTo>
                  <a:lnTo>
                    <a:pt x="4831615" y="2119"/>
                  </a:lnTo>
                  <a:lnTo>
                    <a:pt x="4840255" y="7905"/>
                  </a:lnTo>
                  <a:lnTo>
                    <a:pt x="4846085" y="16502"/>
                  </a:lnTo>
                  <a:lnTo>
                    <a:pt x="4848225" y="27050"/>
                  </a:lnTo>
                  <a:lnTo>
                    <a:pt x="4848225" y="325247"/>
                  </a:lnTo>
                  <a:lnTo>
                    <a:pt x="4846085" y="335815"/>
                  </a:lnTo>
                  <a:lnTo>
                    <a:pt x="4840255" y="344455"/>
                  </a:lnTo>
                  <a:lnTo>
                    <a:pt x="4831615" y="350285"/>
                  </a:lnTo>
                  <a:lnTo>
                    <a:pt x="4821047" y="352425"/>
                  </a:lnTo>
                  <a:lnTo>
                    <a:pt x="27050" y="352425"/>
                  </a:lnTo>
                  <a:lnTo>
                    <a:pt x="16502" y="350285"/>
                  </a:lnTo>
                  <a:lnTo>
                    <a:pt x="7905" y="344455"/>
                  </a:lnTo>
                  <a:lnTo>
                    <a:pt x="2119" y="335815"/>
                  </a:lnTo>
                  <a:lnTo>
                    <a:pt x="0" y="325247"/>
                  </a:lnTo>
                  <a:lnTo>
                    <a:pt x="0" y="27050"/>
                  </a:lnTo>
                  <a:close/>
                </a:path>
              </a:pathLst>
            </a:custGeom>
            <a:ln w="28575">
              <a:solidFill>
                <a:srgbClr val="C6000A"/>
              </a:solidFill>
            </a:ln>
          </p:spPr>
          <p:txBody>
            <a:bodyPr wrap="square" lIns="0" tIns="0" rIns="0" bIns="0" rtlCol="0"/>
            <a:lstStyle/>
            <a:p/>
          </p:txBody>
        </p:sp>
        <p:sp>
          <p:nvSpPr>
            <p:cNvPr id="5" name="object 5" descr=""/>
            <p:cNvSpPr/>
            <p:nvPr/>
          </p:nvSpPr>
          <p:spPr>
            <a:xfrm>
              <a:off x="6607555" y="2767076"/>
              <a:ext cx="4455795" cy="1333500"/>
            </a:xfrm>
            <a:custGeom>
              <a:avLst/>
              <a:gdLst/>
              <a:ahLst/>
              <a:cxnLst/>
              <a:rect l="l" t="t" r="r" b="b"/>
              <a:pathLst>
                <a:path w="4455795" h="1333500">
                  <a:moveTo>
                    <a:pt x="4455668" y="0"/>
                  </a:moveTo>
                  <a:lnTo>
                    <a:pt x="702945" y="0"/>
                  </a:lnTo>
                  <a:lnTo>
                    <a:pt x="702945" y="222123"/>
                  </a:lnTo>
                  <a:lnTo>
                    <a:pt x="0" y="395732"/>
                  </a:lnTo>
                  <a:lnTo>
                    <a:pt x="702945" y="555498"/>
                  </a:lnTo>
                  <a:lnTo>
                    <a:pt x="702945" y="1333500"/>
                  </a:lnTo>
                  <a:lnTo>
                    <a:pt x="4455668" y="1333500"/>
                  </a:lnTo>
                  <a:lnTo>
                    <a:pt x="4455668" y="0"/>
                  </a:lnTo>
                  <a:close/>
                </a:path>
              </a:pathLst>
            </a:custGeom>
            <a:solidFill>
              <a:srgbClr val="FFF1CC"/>
            </a:solidFill>
          </p:spPr>
          <p:txBody>
            <a:bodyPr wrap="square" lIns="0" tIns="0" rIns="0" bIns="0" rtlCol="0"/>
            <a:lstStyle/>
            <a:p/>
          </p:txBody>
        </p:sp>
        <p:sp>
          <p:nvSpPr>
            <p:cNvPr id="6" name="object 6" descr=""/>
            <p:cNvSpPr/>
            <p:nvPr/>
          </p:nvSpPr>
          <p:spPr>
            <a:xfrm>
              <a:off x="6607555" y="2767076"/>
              <a:ext cx="4455795" cy="1333500"/>
            </a:xfrm>
            <a:custGeom>
              <a:avLst/>
              <a:gdLst/>
              <a:ahLst/>
              <a:cxnLst/>
              <a:rect l="l" t="t" r="r" b="b"/>
              <a:pathLst>
                <a:path w="4455795" h="1333500">
                  <a:moveTo>
                    <a:pt x="702945" y="0"/>
                  </a:moveTo>
                  <a:lnTo>
                    <a:pt x="1328420" y="0"/>
                  </a:lnTo>
                  <a:lnTo>
                    <a:pt x="2266569" y="0"/>
                  </a:lnTo>
                  <a:lnTo>
                    <a:pt x="4455668" y="0"/>
                  </a:lnTo>
                  <a:lnTo>
                    <a:pt x="4455668" y="222123"/>
                  </a:lnTo>
                  <a:lnTo>
                    <a:pt x="4455668" y="555498"/>
                  </a:lnTo>
                  <a:lnTo>
                    <a:pt x="4455668" y="1333500"/>
                  </a:lnTo>
                  <a:lnTo>
                    <a:pt x="2266569" y="1333500"/>
                  </a:lnTo>
                  <a:lnTo>
                    <a:pt x="1328420" y="1333500"/>
                  </a:lnTo>
                  <a:lnTo>
                    <a:pt x="702945" y="1333500"/>
                  </a:lnTo>
                  <a:lnTo>
                    <a:pt x="702945" y="555498"/>
                  </a:lnTo>
                  <a:lnTo>
                    <a:pt x="0" y="395732"/>
                  </a:lnTo>
                  <a:lnTo>
                    <a:pt x="702945" y="222123"/>
                  </a:lnTo>
                  <a:lnTo>
                    <a:pt x="702945" y="0"/>
                  </a:lnTo>
                  <a:close/>
                </a:path>
              </a:pathLst>
            </a:custGeom>
            <a:ln w="12700">
              <a:solidFill>
                <a:srgbClr val="213E58"/>
              </a:solidFill>
            </a:ln>
          </p:spPr>
          <p:txBody>
            <a:bodyPr wrap="square" lIns="0" tIns="0" rIns="0" bIns="0" rtlCol="0"/>
            <a:lstStyle/>
            <a:p/>
          </p:txBody>
        </p:sp>
      </p:grpSp>
      <p:sp>
        <p:nvSpPr>
          <p:cNvPr id="7" name="object 7"/>
          <p:cNvSpPr txBox="1"/>
          <p:nvPr/>
        </p:nvSpPr>
        <p:spPr>
          <a:xfrm>
            <a:off x="719772" y="359155"/>
            <a:ext cx="7051040" cy="518159"/>
          </a:xfrm>
          <a:prstGeom prst="rect">
            <a:avLst/>
          </a:prstGeom>
        </p:spPr>
        <p:txBody>
          <a:bodyPr wrap="square" lIns="0" tIns="16510" rIns="0" bIns="0" rtlCol="0" vert="horz">
            <a:spAutoFit/>
          </a:bodyPr>
          <a:lstStyle/>
          <a:p>
            <a:pPr marL="12700">
              <a:lnSpc>
                <a:spcPct val="100000"/>
              </a:lnSpc>
              <a:spcBef>
                <a:spcPts val="130"/>
              </a:spcBef>
            </a:pPr>
            <a:r>
              <a:rPr dirty="0" sz="3200" spc="-10">
                <a:latin typeface="UKIJ CJK"/>
                <a:cs typeface="UKIJ CJK"/>
              </a:rPr>
              <a:t>实验</a:t>
            </a:r>
            <a:r>
              <a:rPr dirty="0" sz="3200">
                <a:latin typeface="Courier New"/>
                <a:cs typeface="Courier New"/>
              </a:rPr>
              <a:t>3</a:t>
            </a:r>
            <a:r>
              <a:rPr dirty="0" sz="3200" spc="-20">
                <a:latin typeface="UKIJ CJK"/>
                <a:cs typeface="UKIJ CJK"/>
              </a:rPr>
              <a:t>回顾：表驱动添加</a:t>
            </a:r>
            <a:r>
              <a:rPr dirty="0" sz="3200">
                <a:latin typeface="Courier New"/>
                <a:cs typeface="Courier New"/>
              </a:rPr>
              <a:t>B</a:t>
            </a:r>
            <a:r>
              <a:rPr dirty="0" sz="3200" spc="-45">
                <a:latin typeface="UKIJ CJK"/>
                <a:cs typeface="UKIJ CJK"/>
              </a:rPr>
              <a:t>指令对象映射</a:t>
            </a:r>
            <a:endParaRPr sz="3200">
              <a:latin typeface="UKIJ CJK"/>
              <a:cs typeface="UKIJ CJK"/>
            </a:endParaRPr>
          </a:p>
        </p:txBody>
      </p:sp>
      <p:sp>
        <p:nvSpPr>
          <p:cNvPr id="9" name="object 9"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12</a:t>
            </a:r>
          </a:p>
        </p:txBody>
      </p:sp>
      <p:sp>
        <p:nvSpPr>
          <p:cNvPr id="10" name="object 10"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8" name="object 8" descr=""/>
          <p:cNvSpPr txBox="1"/>
          <p:nvPr/>
        </p:nvSpPr>
        <p:spPr>
          <a:xfrm>
            <a:off x="7385684" y="2944177"/>
            <a:ext cx="3611245" cy="935355"/>
          </a:xfrm>
          <a:prstGeom prst="rect">
            <a:avLst/>
          </a:prstGeom>
        </p:spPr>
        <p:txBody>
          <a:bodyPr wrap="square" lIns="0" tIns="20320" rIns="0" bIns="0" rtlCol="0" vert="horz">
            <a:spAutoFit/>
          </a:bodyPr>
          <a:lstStyle/>
          <a:p>
            <a:pPr algn="just" marL="12700" marR="5080">
              <a:lnSpc>
                <a:spcPct val="98600"/>
              </a:lnSpc>
              <a:spcBef>
                <a:spcPts val="160"/>
              </a:spcBef>
            </a:pPr>
            <a:r>
              <a:rPr dirty="0" sz="2000" spc="-15">
                <a:latin typeface="UKIJ CJK"/>
                <a:cs typeface="UKIJ CJK"/>
              </a:rPr>
              <a:t>操作符重载，简化代码的同时，减少了函数式编程对象生命周期安全风险</a:t>
            </a:r>
            <a:endParaRPr sz="2000">
              <a:latin typeface="UKIJ CJK"/>
              <a:cs typeface="UKIJ CJ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1800225" cy="0"/>
          </a:xfrm>
          <a:custGeom>
            <a:avLst/>
            <a:gdLst/>
            <a:ahLst/>
            <a:cxnLst/>
            <a:rect l="l" t="t" r="r" b="b"/>
            <a:pathLst>
              <a:path w="1800225" h="0">
                <a:moveTo>
                  <a:pt x="1800034"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1855470" cy="575310"/>
          </a:xfrm>
          <a:prstGeom prst="rect"/>
        </p:spPr>
        <p:txBody>
          <a:bodyPr wrap="square" lIns="0" tIns="13335" rIns="0" bIns="0" rtlCol="0" vert="horz">
            <a:spAutoFit/>
          </a:bodyPr>
          <a:lstStyle/>
          <a:p>
            <a:pPr marL="12700">
              <a:lnSpc>
                <a:spcPct val="100000"/>
              </a:lnSpc>
              <a:spcBef>
                <a:spcPts val="105"/>
              </a:spcBef>
            </a:pPr>
            <a:r>
              <a:rPr dirty="0" sz="3600" spc="-20" b="0">
                <a:solidFill>
                  <a:srgbClr val="404040"/>
                </a:solidFill>
                <a:latin typeface="WenQuanYi Micro Hei"/>
                <a:cs typeface="WenQuanYi Micro Hei"/>
              </a:rPr>
              <a:t>本节小结</a:t>
            </a:r>
            <a:endParaRPr sz="3600">
              <a:latin typeface="WenQuanYi Micro Hei"/>
              <a:cs typeface="WenQuanYi Micro Hei"/>
            </a:endParaRP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13</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2118677"/>
            <a:ext cx="132715" cy="197485"/>
          </a:xfrm>
          <a:prstGeom prst="rect">
            <a:avLst/>
          </a:prstGeom>
        </p:spPr>
        <p:txBody>
          <a:bodyPr wrap="square" lIns="0" tIns="15875" rIns="0" bIns="0" rtlCol="0" vert="horz">
            <a:spAutoFit/>
          </a:bodyPr>
          <a:lstStyle/>
          <a:p>
            <a:pPr marL="12700">
              <a:lnSpc>
                <a:spcPct val="100000"/>
              </a:lnSpc>
              <a:spcBef>
                <a:spcPts val="125"/>
              </a:spcBef>
            </a:pPr>
            <a:r>
              <a:rPr dirty="0" sz="1100" spc="-50">
                <a:solidFill>
                  <a:srgbClr val="C00000"/>
                </a:solidFill>
                <a:latin typeface="Wingdings"/>
                <a:cs typeface="Wingdings"/>
              </a:rPr>
              <a:t></a:t>
            </a:r>
            <a:endParaRPr sz="1100">
              <a:latin typeface="Wingdings"/>
              <a:cs typeface="Wingdings"/>
            </a:endParaRPr>
          </a:p>
        </p:txBody>
      </p:sp>
      <p:sp>
        <p:nvSpPr>
          <p:cNvPr id="7" name="object 7" descr=""/>
          <p:cNvSpPr txBox="1"/>
          <p:nvPr/>
        </p:nvSpPr>
        <p:spPr>
          <a:xfrm>
            <a:off x="1384553" y="1857979"/>
            <a:ext cx="9977755" cy="986790"/>
          </a:xfrm>
          <a:prstGeom prst="rect">
            <a:avLst/>
          </a:prstGeom>
        </p:spPr>
        <p:txBody>
          <a:bodyPr wrap="square" lIns="0" tIns="181610" rIns="0" bIns="0" rtlCol="0" vert="horz">
            <a:spAutoFit/>
          </a:bodyPr>
          <a:lstStyle/>
          <a:p>
            <a:pPr marL="12700">
              <a:lnSpc>
                <a:spcPct val="100000"/>
              </a:lnSpc>
              <a:spcBef>
                <a:spcPts val="1430"/>
              </a:spcBef>
            </a:pPr>
            <a:r>
              <a:rPr dirty="0" baseline="1291" sz="3225" spc="112" b="1">
                <a:solidFill>
                  <a:srgbClr val="C00000"/>
                </a:solidFill>
                <a:latin typeface="Noto Serif CJK JP"/>
                <a:cs typeface="Noto Serif CJK JP"/>
              </a:rPr>
              <a:t>代码扩展性：</a:t>
            </a:r>
            <a:r>
              <a:rPr dirty="0" baseline="1388" sz="3000" spc="67">
                <a:latin typeface="UKIJ CJK"/>
                <a:cs typeface="UKIJ CJK"/>
              </a:rPr>
              <a:t>合理使用</a:t>
            </a:r>
            <a:r>
              <a:rPr dirty="0" sz="2000" spc="-10">
                <a:latin typeface="Courier New"/>
                <a:cs typeface="Courier New"/>
              </a:rPr>
              <a:t>C++</a:t>
            </a:r>
            <a:r>
              <a:rPr dirty="0" baseline="1388" sz="3000" spc="-7">
                <a:latin typeface="UKIJ CJK"/>
                <a:cs typeface="UKIJ CJK"/>
              </a:rPr>
              <a:t>特性使得代码更加简洁，提高了代码的可读性和可扩展性，</a:t>
            </a:r>
            <a:endParaRPr baseline="1388" sz="3000">
              <a:latin typeface="UKIJ CJK"/>
              <a:cs typeface="UKIJ CJK"/>
            </a:endParaRPr>
          </a:p>
          <a:p>
            <a:pPr marL="12700">
              <a:lnSpc>
                <a:spcPct val="100000"/>
              </a:lnSpc>
              <a:spcBef>
                <a:spcPts val="1250"/>
              </a:spcBef>
            </a:pPr>
            <a:r>
              <a:rPr dirty="0" sz="2000" spc="-5">
                <a:latin typeface="UKIJ CJK"/>
                <a:cs typeface="UKIJ CJK"/>
              </a:rPr>
              <a:t>新指令的支持变得简单</a:t>
            </a:r>
            <a:endParaRPr sz="2000">
              <a:latin typeface="UKIJ CJK"/>
              <a:cs typeface="UKIJ CJK"/>
            </a:endParaRPr>
          </a:p>
        </p:txBody>
      </p:sp>
      <p:sp>
        <p:nvSpPr>
          <p:cNvPr id="8" name="object 8" descr=""/>
          <p:cNvSpPr txBox="1"/>
          <p:nvPr/>
        </p:nvSpPr>
        <p:spPr>
          <a:xfrm>
            <a:off x="1098867" y="3187128"/>
            <a:ext cx="132715" cy="197485"/>
          </a:xfrm>
          <a:prstGeom prst="rect">
            <a:avLst/>
          </a:prstGeom>
        </p:spPr>
        <p:txBody>
          <a:bodyPr wrap="square" lIns="0" tIns="15875" rIns="0" bIns="0" rtlCol="0" vert="horz">
            <a:spAutoFit/>
          </a:bodyPr>
          <a:lstStyle/>
          <a:p>
            <a:pPr marL="12700">
              <a:lnSpc>
                <a:spcPct val="100000"/>
              </a:lnSpc>
              <a:spcBef>
                <a:spcPts val="125"/>
              </a:spcBef>
            </a:pPr>
            <a:r>
              <a:rPr dirty="0" sz="1100" spc="-50">
                <a:solidFill>
                  <a:srgbClr val="C00000"/>
                </a:solidFill>
                <a:latin typeface="Wingdings"/>
                <a:cs typeface="Wingdings"/>
              </a:rPr>
              <a:t></a:t>
            </a:r>
            <a:endParaRPr sz="1100">
              <a:latin typeface="Wingdings"/>
              <a:cs typeface="Wingdings"/>
            </a:endParaRPr>
          </a:p>
        </p:txBody>
      </p:sp>
      <p:sp>
        <p:nvSpPr>
          <p:cNvPr id="9" name="object 9" descr=""/>
          <p:cNvSpPr txBox="1"/>
          <p:nvPr/>
        </p:nvSpPr>
        <p:spPr>
          <a:xfrm>
            <a:off x="1384553" y="2936114"/>
            <a:ext cx="9726295" cy="967105"/>
          </a:xfrm>
          <a:prstGeom prst="rect">
            <a:avLst/>
          </a:prstGeom>
        </p:spPr>
        <p:txBody>
          <a:bodyPr wrap="square" lIns="0" tIns="22860" rIns="0" bIns="0" rtlCol="0" vert="horz">
            <a:spAutoFit/>
          </a:bodyPr>
          <a:lstStyle/>
          <a:p>
            <a:pPr marL="12700" marR="5080">
              <a:lnSpc>
                <a:spcPct val="145500"/>
              </a:lnSpc>
              <a:spcBef>
                <a:spcPts val="180"/>
              </a:spcBef>
            </a:pPr>
            <a:r>
              <a:rPr dirty="0" baseline="1291" sz="3225" spc="135" b="1">
                <a:solidFill>
                  <a:srgbClr val="C00000"/>
                </a:solidFill>
                <a:latin typeface="Noto Serif CJK JP"/>
                <a:cs typeface="Noto Serif CJK JP"/>
              </a:rPr>
              <a:t>操作符重载：</a:t>
            </a:r>
            <a:r>
              <a:rPr dirty="0" baseline="1388" sz="3000" spc="44">
                <a:latin typeface="UKIJ CJK"/>
                <a:cs typeface="UKIJ CJK"/>
              </a:rPr>
              <a:t>通过重载操作符，我们可以减少</a:t>
            </a:r>
            <a:r>
              <a:rPr dirty="0" sz="2000" spc="-10">
                <a:latin typeface="Courier New"/>
                <a:cs typeface="Courier New"/>
              </a:rPr>
              <a:t>Lambda</a:t>
            </a:r>
            <a:r>
              <a:rPr dirty="0" baseline="1388" sz="3000" spc="30">
                <a:latin typeface="UKIJ CJK"/>
                <a:cs typeface="UKIJ CJK"/>
              </a:rPr>
              <a:t>表达式在生命周期管理中的安</a:t>
            </a:r>
            <a:r>
              <a:rPr dirty="0" sz="2000" spc="-10">
                <a:latin typeface="UKIJ CJK"/>
                <a:cs typeface="UKIJ CJK"/>
              </a:rPr>
              <a:t>全风险，增强代码的稳定性</a:t>
            </a:r>
            <a:endParaRPr sz="2000">
              <a:latin typeface="UKIJ CJK"/>
              <a:cs typeface="UKIJ CJK"/>
            </a:endParaRPr>
          </a:p>
        </p:txBody>
      </p:sp>
      <p:sp>
        <p:nvSpPr>
          <p:cNvPr id="10" name="object 10" descr=""/>
          <p:cNvSpPr txBox="1"/>
          <p:nvPr/>
        </p:nvSpPr>
        <p:spPr>
          <a:xfrm>
            <a:off x="1098867" y="4246245"/>
            <a:ext cx="132080" cy="196850"/>
          </a:xfrm>
          <a:prstGeom prst="rect">
            <a:avLst/>
          </a:prstGeom>
        </p:spPr>
        <p:txBody>
          <a:bodyPr wrap="square" lIns="0" tIns="15875" rIns="0" bIns="0" rtlCol="0" vert="horz">
            <a:spAutoFit/>
          </a:bodyPr>
          <a:lstStyle/>
          <a:p>
            <a:pPr marL="12700">
              <a:lnSpc>
                <a:spcPct val="100000"/>
              </a:lnSpc>
              <a:spcBef>
                <a:spcPts val="125"/>
              </a:spcBef>
            </a:pPr>
            <a:r>
              <a:rPr dirty="0" sz="1100" spc="-50">
                <a:latin typeface="Wingdings"/>
                <a:cs typeface="Wingdings"/>
              </a:rPr>
              <a:t></a:t>
            </a:r>
            <a:endParaRPr sz="1100">
              <a:latin typeface="Wingdings"/>
              <a:cs typeface="Wingdings"/>
            </a:endParaRPr>
          </a:p>
        </p:txBody>
      </p:sp>
      <p:sp>
        <p:nvSpPr>
          <p:cNvPr id="11" name="object 11" descr=""/>
          <p:cNvSpPr txBox="1"/>
          <p:nvPr/>
        </p:nvSpPr>
        <p:spPr>
          <a:xfrm>
            <a:off x="1384553" y="3984683"/>
            <a:ext cx="9711055" cy="986790"/>
          </a:xfrm>
          <a:prstGeom prst="rect">
            <a:avLst/>
          </a:prstGeom>
        </p:spPr>
        <p:txBody>
          <a:bodyPr wrap="square" lIns="0" tIns="23495" rIns="0" bIns="0" rtlCol="0" vert="horz">
            <a:spAutoFit/>
          </a:bodyPr>
          <a:lstStyle/>
          <a:p>
            <a:pPr marL="12700" marR="5080">
              <a:lnSpc>
                <a:spcPct val="148400"/>
              </a:lnSpc>
              <a:spcBef>
                <a:spcPts val="185"/>
              </a:spcBef>
            </a:pPr>
            <a:r>
              <a:rPr dirty="0" baseline="1291" sz="3225" spc="89" b="1">
                <a:latin typeface="Noto Serif CJK JP"/>
                <a:cs typeface="Noto Serif CJK JP"/>
              </a:rPr>
              <a:t>接口调用效率：</a:t>
            </a:r>
            <a:r>
              <a:rPr dirty="0" baseline="1388" sz="3000">
                <a:latin typeface="UKIJ CJK"/>
                <a:cs typeface="UKIJ CJK"/>
              </a:rPr>
              <a:t>虽然接口调用提供了灵活性，但每次调用时都会生成一个</a:t>
            </a:r>
            <a:r>
              <a:rPr dirty="0" sz="2000">
                <a:latin typeface="Courier New"/>
                <a:cs typeface="Courier New"/>
              </a:rPr>
              <a:t>map</a:t>
            </a:r>
            <a:r>
              <a:rPr dirty="0" baseline="1388" sz="3000" spc="-30">
                <a:latin typeface="UKIJ CJK"/>
                <a:cs typeface="UKIJ CJK"/>
              </a:rPr>
              <a:t>，可能</a:t>
            </a:r>
            <a:r>
              <a:rPr dirty="0" sz="2000" spc="-20">
                <a:latin typeface="UKIJ CJK"/>
                <a:cs typeface="UKIJ CJK"/>
              </a:rPr>
              <a:t>会影响代码的运行效率，需要优化</a:t>
            </a:r>
            <a:endParaRPr sz="2000">
              <a:latin typeface="UKIJ CJK"/>
              <a:cs typeface="UKIJ CJK"/>
            </a:endParaRPr>
          </a:p>
        </p:txBody>
      </p:sp>
      <p:sp>
        <p:nvSpPr>
          <p:cNvPr id="12" name="object 12" descr=""/>
          <p:cNvSpPr txBox="1"/>
          <p:nvPr/>
        </p:nvSpPr>
        <p:spPr>
          <a:xfrm>
            <a:off x="1098867" y="5313997"/>
            <a:ext cx="132715" cy="197485"/>
          </a:xfrm>
          <a:prstGeom prst="rect">
            <a:avLst/>
          </a:prstGeom>
        </p:spPr>
        <p:txBody>
          <a:bodyPr wrap="square" lIns="0" tIns="15875" rIns="0" bIns="0" rtlCol="0" vert="horz">
            <a:spAutoFit/>
          </a:bodyPr>
          <a:lstStyle/>
          <a:p>
            <a:pPr marL="12700">
              <a:lnSpc>
                <a:spcPct val="100000"/>
              </a:lnSpc>
              <a:spcBef>
                <a:spcPts val="125"/>
              </a:spcBef>
            </a:pPr>
            <a:r>
              <a:rPr dirty="0" sz="1100" spc="-50">
                <a:latin typeface="Wingdings"/>
                <a:cs typeface="Wingdings"/>
              </a:rPr>
              <a:t></a:t>
            </a:r>
            <a:endParaRPr sz="1100">
              <a:latin typeface="Wingdings"/>
              <a:cs typeface="Wingdings"/>
            </a:endParaRPr>
          </a:p>
        </p:txBody>
      </p:sp>
      <p:sp>
        <p:nvSpPr>
          <p:cNvPr id="13" name="object 13" descr=""/>
          <p:cNvSpPr txBox="1"/>
          <p:nvPr/>
        </p:nvSpPr>
        <p:spPr>
          <a:xfrm>
            <a:off x="1384553" y="5209603"/>
            <a:ext cx="8596630" cy="357505"/>
          </a:xfrm>
          <a:prstGeom prst="rect">
            <a:avLst/>
          </a:prstGeom>
        </p:spPr>
        <p:txBody>
          <a:bodyPr wrap="square" lIns="0" tIns="15875" rIns="0" bIns="0" rtlCol="0" vert="horz">
            <a:spAutoFit/>
          </a:bodyPr>
          <a:lstStyle/>
          <a:p>
            <a:pPr marL="12700">
              <a:lnSpc>
                <a:spcPct val="100000"/>
              </a:lnSpc>
              <a:spcBef>
                <a:spcPts val="125"/>
              </a:spcBef>
            </a:pPr>
            <a:r>
              <a:rPr dirty="0" sz="2150" b="1">
                <a:latin typeface="Noto Serif CJK JP"/>
                <a:cs typeface="Noto Serif CJK JP"/>
              </a:rPr>
              <a:t>代码复杂度：</a:t>
            </a:r>
            <a:r>
              <a:rPr dirty="0" sz="2000" spc="-25">
                <a:latin typeface="UKIJ CJK"/>
                <a:cs typeface="UKIJ CJK"/>
              </a:rPr>
              <a:t>随着支持指令变得复杂，重复代码开始变多，代码也越发复杂</a:t>
            </a:r>
            <a:endParaRPr sz="2000">
              <a:latin typeface="UKIJ CJK"/>
              <a:cs typeface="UKIJ CJ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16585"/>
            <a:ext cx="959485" cy="586740"/>
          </a:xfrm>
          <a:prstGeom prst="rect"/>
        </p:spPr>
        <p:txBody>
          <a:bodyPr wrap="square" lIns="0" tIns="16510" rIns="0" bIns="0" rtlCol="0" vert="horz">
            <a:spAutoFit/>
          </a:bodyPr>
          <a:lstStyle/>
          <a:p>
            <a:pPr marL="12700">
              <a:lnSpc>
                <a:spcPct val="100000"/>
              </a:lnSpc>
              <a:spcBef>
                <a:spcPts val="130"/>
              </a:spcBef>
            </a:pPr>
            <a:r>
              <a:rPr dirty="0" sz="3650" spc="-35" b="0">
                <a:solidFill>
                  <a:srgbClr val="404040"/>
                </a:solidFill>
                <a:latin typeface="WenQuanYi Micro Hei"/>
                <a:cs typeface="WenQuanYi Micro Hei"/>
              </a:rPr>
              <a:t>目录</a:t>
            </a:r>
            <a:endParaRPr sz="3650">
              <a:latin typeface="WenQuanYi Micro Hei"/>
              <a:cs typeface="WenQuanYi Micro Hei"/>
            </a:endParaRP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14</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985327"/>
            <a:ext cx="2581275" cy="3047365"/>
          </a:xfrm>
          <a:prstGeom prst="rect">
            <a:avLst/>
          </a:prstGeom>
        </p:spPr>
        <p:txBody>
          <a:bodyPr wrap="square" lIns="0" tIns="15875" rIns="0" bIns="0" rtlCol="0" vert="horz">
            <a:spAutoFit/>
          </a:bodyPr>
          <a:lstStyle/>
          <a:p>
            <a:pPr marL="469265" indent="-456565">
              <a:lnSpc>
                <a:spcPct val="100000"/>
              </a:lnSpc>
              <a:spcBef>
                <a:spcPts val="125"/>
              </a:spcBef>
              <a:buFont typeface="Courier New"/>
              <a:buAutoNum type="arabicPeriod"/>
              <a:tabLst>
                <a:tab pos="469265" algn="l"/>
              </a:tabLst>
            </a:pPr>
            <a:r>
              <a:rPr dirty="0" sz="2150">
                <a:solidFill>
                  <a:srgbClr val="7E7E7E"/>
                </a:solidFill>
                <a:latin typeface="UKIJ CJK"/>
                <a:cs typeface="UKIJ CJK"/>
              </a:rPr>
              <a:t>实验</a:t>
            </a:r>
            <a:r>
              <a:rPr dirty="0" baseline="-3875" sz="3225" spc="-37">
                <a:solidFill>
                  <a:srgbClr val="7E7E7E"/>
                </a:solidFill>
                <a:latin typeface="Courier New"/>
                <a:cs typeface="Courier New"/>
              </a:rPr>
              <a:t>3</a:t>
            </a:r>
            <a:r>
              <a:rPr dirty="0" sz="2150" spc="-25">
                <a:solidFill>
                  <a:srgbClr val="7E7E7E"/>
                </a:solidFill>
                <a:latin typeface="UKIJ CJK"/>
                <a:cs typeface="UKIJ CJK"/>
              </a:rPr>
              <a:t>回顾</a:t>
            </a:r>
            <a:endParaRPr sz="2150">
              <a:latin typeface="UKIJ CJK"/>
              <a:cs typeface="UKIJ CJK"/>
            </a:endParaRPr>
          </a:p>
          <a:p>
            <a:pPr marL="469265" indent="-456565">
              <a:lnSpc>
                <a:spcPct val="100000"/>
              </a:lnSpc>
              <a:spcBef>
                <a:spcPts val="1930"/>
              </a:spcBef>
              <a:buFont typeface="Courier New"/>
              <a:buAutoNum type="arabicPeriod"/>
              <a:tabLst>
                <a:tab pos="469265" algn="l"/>
              </a:tabLst>
            </a:pPr>
            <a:r>
              <a:rPr dirty="0" sz="2150" spc="-15">
                <a:latin typeface="UKIJ CJK"/>
                <a:cs typeface="UKIJ CJK"/>
              </a:rPr>
              <a:t>项目实践</a:t>
            </a:r>
            <a:endParaRPr sz="2150">
              <a:latin typeface="UKIJ CJK"/>
              <a:cs typeface="UKIJ CJK"/>
            </a:endParaRPr>
          </a:p>
          <a:p>
            <a:pPr lvl="1" marL="1021080" indent="-608330">
              <a:lnSpc>
                <a:spcPct val="100000"/>
              </a:lnSpc>
              <a:spcBef>
                <a:spcPts val="1775"/>
              </a:spcBef>
              <a:buFont typeface="Courier New"/>
              <a:buAutoNum type="arabicPeriod"/>
              <a:tabLst>
                <a:tab pos="1021080" algn="l"/>
              </a:tabLst>
            </a:pPr>
            <a:r>
              <a:rPr dirty="0" baseline="1388" sz="3000" spc="-15">
                <a:latin typeface="UKIJ CJK"/>
                <a:cs typeface="UKIJ CJK"/>
              </a:rPr>
              <a:t>面向接口编程</a:t>
            </a:r>
            <a:endParaRPr baseline="1388" sz="3000">
              <a:latin typeface="UKIJ CJK"/>
              <a:cs typeface="UKIJ CJK"/>
            </a:endParaRPr>
          </a:p>
          <a:p>
            <a:pPr lvl="1" marL="1021080" indent="-608330">
              <a:lnSpc>
                <a:spcPct val="100000"/>
              </a:lnSpc>
              <a:spcBef>
                <a:spcPts val="1655"/>
              </a:spcBef>
              <a:buFont typeface="Courier New"/>
              <a:buAutoNum type="arabicPeriod"/>
              <a:tabLst>
                <a:tab pos="1021080" algn="l"/>
              </a:tabLst>
            </a:pPr>
            <a:r>
              <a:rPr dirty="0" baseline="2777" sz="3000" spc="-22">
                <a:solidFill>
                  <a:srgbClr val="7E7E7E"/>
                </a:solidFill>
                <a:latin typeface="UKIJ CJK"/>
                <a:cs typeface="UKIJ CJK"/>
              </a:rPr>
              <a:t>任务编排</a:t>
            </a:r>
            <a:endParaRPr baseline="2777" sz="3000">
              <a:latin typeface="UKIJ CJK"/>
              <a:cs typeface="UKIJ CJK"/>
            </a:endParaRPr>
          </a:p>
          <a:p>
            <a:pPr lvl="1" marL="1021080" indent="-608330">
              <a:lnSpc>
                <a:spcPct val="100000"/>
              </a:lnSpc>
              <a:spcBef>
                <a:spcPts val="1730"/>
              </a:spcBef>
              <a:buFont typeface="Courier New"/>
              <a:buAutoNum type="arabicPeriod"/>
              <a:tabLst>
                <a:tab pos="1021080" algn="l"/>
              </a:tabLst>
            </a:pPr>
            <a:r>
              <a:rPr dirty="0" baseline="1388" sz="3000" spc="-15">
                <a:solidFill>
                  <a:srgbClr val="7E7E7E"/>
                </a:solidFill>
                <a:latin typeface="UKIJ CJK"/>
                <a:cs typeface="UKIJ CJK"/>
              </a:rPr>
              <a:t>目录结构设计</a:t>
            </a:r>
            <a:endParaRPr baseline="1388" sz="3000">
              <a:latin typeface="UKIJ CJK"/>
              <a:cs typeface="UKIJ CJK"/>
            </a:endParaRPr>
          </a:p>
          <a:p>
            <a:pPr marL="469265" indent="-456565">
              <a:lnSpc>
                <a:spcPct val="100000"/>
              </a:lnSpc>
              <a:spcBef>
                <a:spcPts val="1730"/>
              </a:spcBef>
              <a:buFont typeface="Courier New"/>
              <a:buAutoNum type="arabicPeriod"/>
              <a:tabLst>
                <a:tab pos="469265" algn="l"/>
              </a:tabLst>
            </a:pPr>
            <a:r>
              <a:rPr dirty="0" sz="2150" spc="-25">
                <a:solidFill>
                  <a:srgbClr val="7E7E7E"/>
                </a:solidFill>
                <a:latin typeface="UKIJ CJK"/>
                <a:cs typeface="UKIJ CJK"/>
              </a:rPr>
              <a:t>总结</a:t>
            </a:r>
            <a:endParaRPr sz="2150">
              <a:latin typeface="UKIJ CJK"/>
              <a:cs typeface="UKIJ CJ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5583555" cy="518159"/>
          </a:xfrm>
          <a:prstGeom prst="rect"/>
        </p:spPr>
        <p:txBody>
          <a:bodyPr wrap="square" lIns="0" tIns="16510" rIns="0" bIns="0" rtlCol="0" vert="horz">
            <a:spAutoFit/>
          </a:bodyPr>
          <a:lstStyle/>
          <a:p>
            <a:pPr marL="12700">
              <a:lnSpc>
                <a:spcPct val="100000"/>
              </a:lnSpc>
              <a:spcBef>
                <a:spcPts val="130"/>
              </a:spcBef>
            </a:pPr>
            <a:r>
              <a:rPr dirty="0" spc="-10"/>
              <a:t>课程实训需求</a:t>
            </a:r>
            <a:r>
              <a:rPr dirty="0" b="0">
                <a:latin typeface="Courier New"/>
                <a:cs typeface="Courier New"/>
              </a:rPr>
              <a:t>4</a:t>
            </a:r>
            <a:r>
              <a:rPr dirty="0" spc="-40"/>
              <a:t>：支持掉头功能</a:t>
            </a:r>
          </a:p>
        </p:txBody>
      </p:sp>
      <p:sp>
        <p:nvSpPr>
          <p:cNvPr id="12" name="object 12"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15</a:t>
            </a:r>
          </a:p>
        </p:txBody>
      </p:sp>
      <p:sp>
        <p:nvSpPr>
          <p:cNvPr id="13" name="object 13"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799782" y="1238948"/>
            <a:ext cx="6900545" cy="391795"/>
          </a:xfrm>
          <a:prstGeom prst="rect">
            <a:avLst/>
          </a:prstGeom>
        </p:spPr>
        <p:txBody>
          <a:bodyPr wrap="square" lIns="0" tIns="12700" rIns="0" bIns="0" rtlCol="0" vert="horz">
            <a:spAutoFit/>
          </a:bodyPr>
          <a:lstStyle/>
          <a:p>
            <a:pPr marL="12700">
              <a:lnSpc>
                <a:spcPct val="100000"/>
              </a:lnSpc>
              <a:spcBef>
                <a:spcPts val="100"/>
              </a:spcBef>
            </a:pPr>
            <a:r>
              <a:rPr dirty="0" sz="2400" spc="-25">
                <a:latin typeface="Courier New"/>
                <a:cs typeface="Courier New"/>
              </a:rPr>
              <a:t>Executor</a:t>
            </a:r>
            <a:r>
              <a:rPr dirty="0" baseline="3472" sz="3600" spc="-7">
                <a:latin typeface="UKIJ CJK"/>
                <a:cs typeface="UKIJ CJK"/>
              </a:rPr>
              <a:t>组件可以执行掉头</a:t>
            </a:r>
            <a:r>
              <a:rPr dirty="0" sz="2400">
                <a:latin typeface="Courier New"/>
                <a:cs typeface="Courier New"/>
              </a:rPr>
              <a:t>(Turn</a:t>
            </a:r>
            <a:r>
              <a:rPr dirty="0" sz="2400" spc="155">
                <a:latin typeface="Courier New"/>
                <a:cs typeface="Courier New"/>
              </a:rPr>
              <a:t> </a:t>
            </a:r>
            <a:r>
              <a:rPr dirty="0" sz="2400" spc="-25">
                <a:latin typeface="Courier New"/>
                <a:cs typeface="Courier New"/>
              </a:rPr>
              <a:t>Round)</a:t>
            </a:r>
            <a:r>
              <a:rPr dirty="0" baseline="3472" sz="3600">
                <a:latin typeface="UKIJ CJK"/>
                <a:cs typeface="UKIJ CJK"/>
              </a:rPr>
              <a:t>指令</a:t>
            </a:r>
            <a:r>
              <a:rPr dirty="0" sz="2400" spc="-50">
                <a:latin typeface="Courier New"/>
                <a:cs typeface="Courier New"/>
              </a:rPr>
              <a:t>:</a:t>
            </a:r>
            <a:endParaRPr sz="2400">
              <a:latin typeface="Courier New"/>
              <a:cs typeface="Courier New"/>
            </a:endParaRPr>
          </a:p>
        </p:txBody>
      </p:sp>
      <p:sp>
        <p:nvSpPr>
          <p:cNvPr id="4" name="object 4" descr=""/>
          <p:cNvSpPr txBox="1"/>
          <p:nvPr/>
        </p:nvSpPr>
        <p:spPr>
          <a:xfrm>
            <a:off x="799782" y="1992629"/>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5" name="object 5" descr=""/>
          <p:cNvSpPr txBox="1"/>
          <p:nvPr/>
        </p:nvSpPr>
        <p:spPr>
          <a:xfrm>
            <a:off x="1104900" y="1878012"/>
            <a:ext cx="9033510" cy="1689100"/>
          </a:xfrm>
          <a:prstGeom prst="rect">
            <a:avLst/>
          </a:prstGeom>
        </p:spPr>
        <p:txBody>
          <a:bodyPr wrap="square" lIns="0" tIns="12700" rIns="0" bIns="0" rtlCol="0" vert="horz">
            <a:spAutoFit/>
          </a:bodyPr>
          <a:lstStyle/>
          <a:p>
            <a:pPr marL="12700">
              <a:lnSpc>
                <a:spcPct val="100000"/>
              </a:lnSpc>
              <a:spcBef>
                <a:spcPts val="100"/>
              </a:spcBef>
            </a:pPr>
            <a:r>
              <a:rPr dirty="0" baseline="-3472" sz="3600" spc="-30">
                <a:latin typeface="Courier New"/>
                <a:cs typeface="Courier New"/>
              </a:rPr>
              <a:t>TR</a:t>
            </a:r>
            <a:r>
              <a:rPr dirty="0" sz="2400" spc="-10">
                <a:latin typeface="UKIJ CJK"/>
                <a:cs typeface="UKIJ CJK"/>
              </a:rPr>
              <a:t>：掉头指令，收到该指令后，</a:t>
            </a:r>
            <a:r>
              <a:rPr dirty="0" sz="2400" spc="-5">
                <a:solidFill>
                  <a:srgbClr val="FF0000"/>
                </a:solidFill>
                <a:latin typeface="UKIJ CJK"/>
                <a:cs typeface="UKIJ CJK"/>
              </a:rPr>
              <a:t>左转</a:t>
            </a:r>
            <a:r>
              <a:rPr dirty="0" baseline="-3472" sz="3600" spc="-37">
                <a:solidFill>
                  <a:srgbClr val="FF0000"/>
                </a:solidFill>
                <a:latin typeface="Courier New"/>
                <a:cs typeface="Courier New"/>
              </a:rPr>
              <a:t>90</a:t>
            </a:r>
            <a:r>
              <a:rPr dirty="0" sz="2400">
                <a:solidFill>
                  <a:srgbClr val="FF0000"/>
                </a:solidFill>
                <a:latin typeface="UKIJ CJK"/>
                <a:cs typeface="UKIJ CJK"/>
              </a:rPr>
              <a:t>度</a:t>
            </a:r>
            <a:r>
              <a:rPr dirty="0" baseline="-3472" sz="3600" spc="-30">
                <a:solidFill>
                  <a:srgbClr val="FF0000"/>
                </a:solidFill>
                <a:latin typeface="Courier New"/>
                <a:cs typeface="Courier New"/>
              </a:rPr>
              <a:t>-&gt;</a:t>
            </a:r>
            <a:r>
              <a:rPr dirty="0" sz="2400" spc="-10">
                <a:solidFill>
                  <a:srgbClr val="FF0000"/>
                </a:solidFill>
                <a:latin typeface="UKIJ CJK"/>
                <a:cs typeface="UKIJ CJK"/>
              </a:rPr>
              <a:t>向前进</a:t>
            </a:r>
            <a:r>
              <a:rPr dirty="0" baseline="-3472" sz="3600" spc="-30">
                <a:solidFill>
                  <a:srgbClr val="FF0000"/>
                </a:solidFill>
                <a:latin typeface="Courier New"/>
                <a:cs typeface="Courier New"/>
              </a:rPr>
              <a:t>1</a:t>
            </a:r>
            <a:r>
              <a:rPr dirty="0" sz="2400">
                <a:solidFill>
                  <a:srgbClr val="FF0000"/>
                </a:solidFill>
                <a:latin typeface="UKIJ CJK"/>
                <a:cs typeface="UKIJ CJK"/>
              </a:rPr>
              <a:t>格</a:t>
            </a:r>
            <a:r>
              <a:rPr dirty="0" baseline="-3472" sz="3600" spc="-30">
                <a:solidFill>
                  <a:srgbClr val="FF0000"/>
                </a:solidFill>
                <a:latin typeface="Courier New"/>
                <a:cs typeface="Courier New"/>
              </a:rPr>
              <a:t>-&gt;</a:t>
            </a:r>
            <a:r>
              <a:rPr dirty="0" sz="2400">
                <a:solidFill>
                  <a:srgbClr val="FF0000"/>
                </a:solidFill>
                <a:latin typeface="UKIJ CJK"/>
                <a:cs typeface="UKIJ CJK"/>
              </a:rPr>
              <a:t>左转</a:t>
            </a:r>
            <a:r>
              <a:rPr dirty="0" baseline="-3472" sz="3600" spc="-30">
                <a:solidFill>
                  <a:srgbClr val="FF0000"/>
                </a:solidFill>
                <a:latin typeface="Courier New"/>
                <a:cs typeface="Courier New"/>
              </a:rPr>
              <a:t>90</a:t>
            </a:r>
            <a:r>
              <a:rPr dirty="0" sz="2400" spc="-50">
                <a:solidFill>
                  <a:srgbClr val="FF0000"/>
                </a:solidFill>
                <a:latin typeface="UKIJ CJK"/>
                <a:cs typeface="UKIJ CJK"/>
              </a:rPr>
              <a:t>度</a:t>
            </a:r>
            <a:endParaRPr sz="2400">
              <a:latin typeface="UKIJ CJK"/>
              <a:cs typeface="UKIJ CJK"/>
            </a:endParaRPr>
          </a:p>
          <a:p>
            <a:pPr marL="12700" marR="5113655">
              <a:lnSpc>
                <a:spcPts val="5110"/>
              </a:lnSpc>
              <a:spcBef>
                <a:spcPts val="340"/>
              </a:spcBef>
            </a:pPr>
            <a:r>
              <a:rPr dirty="0" baseline="-3472" sz="3600" spc="-37">
                <a:latin typeface="Courier New"/>
                <a:cs typeface="Courier New"/>
              </a:rPr>
              <a:t>TR</a:t>
            </a:r>
            <a:r>
              <a:rPr dirty="0" sz="2400" spc="-5">
                <a:latin typeface="UKIJ CJK"/>
                <a:cs typeface="UKIJ CJK"/>
              </a:rPr>
              <a:t>指令不受倒车状态</a:t>
            </a:r>
            <a:r>
              <a:rPr dirty="0" baseline="-3472" sz="3600" spc="-30">
                <a:latin typeface="Courier New"/>
                <a:cs typeface="Courier New"/>
              </a:rPr>
              <a:t>B</a:t>
            </a:r>
            <a:r>
              <a:rPr dirty="0" sz="2400" spc="-25">
                <a:latin typeface="UKIJ CJK"/>
                <a:cs typeface="UKIJ CJK"/>
              </a:rPr>
              <a:t>影响</a:t>
            </a:r>
            <a:r>
              <a:rPr dirty="0" sz="2400" spc="-50">
                <a:latin typeface="UKIJ CJK"/>
                <a:cs typeface="UKIJ CJK"/>
              </a:rPr>
              <a:t> </a:t>
            </a:r>
            <a:r>
              <a:rPr dirty="0" baseline="-3472" sz="3600" spc="-37">
                <a:latin typeface="Courier New"/>
                <a:cs typeface="Courier New"/>
              </a:rPr>
              <a:t>TR</a:t>
            </a:r>
            <a:r>
              <a:rPr dirty="0" sz="2400" spc="-5">
                <a:latin typeface="UKIJ CJK"/>
                <a:cs typeface="UKIJ CJK"/>
              </a:rPr>
              <a:t>指令会受到加速状态</a:t>
            </a:r>
            <a:r>
              <a:rPr dirty="0" baseline="-3472" sz="3600" spc="-30">
                <a:latin typeface="Courier New"/>
                <a:cs typeface="Courier New"/>
              </a:rPr>
              <a:t>F</a:t>
            </a:r>
            <a:r>
              <a:rPr dirty="0" sz="2400" spc="-25">
                <a:latin typeface="UKIJ CJK"/>
                <a:cs typeface="UKIJ CJK"/>
              </a:rPr>
              <a:t>影响</a:t>
            </a:r>
            <a:endParaRPr sz="2400">
              <a:latin typeface="UKIJ CJK"/>
              <a:cs typeface="UKIJ CJK"/>
            </a:endParaRPr>
          </a:p>
        </p:txBody>
      </p:sp>
      <p:sp>
        <p:nvSpPr>
          <p:cNvPr id="6" name="object 6" descr=""/>
          <p:cNvSpPr txBox="1"/>
          <p:nvPr/>
        </p:nvSpPr>
        <p:spPr>
          <a:xfrm>
            <a:off x="799782" y="2641346"/>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7" name="object 7" descr=""/>
          <p:cNvSpPr txBox="1"/>
          <p:nvPr/>
        </p:nvSpPr>
        <p:spPr>
          <a:xfrm>
            <a:off x="799782" y="3289934"/>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8" name="object 8" descr=""/>
          <p:cNvSpPr txBox="1"/>
          <p:nvPr/>
        </p:nvSpPr>
        <p:spPr>
          <a:xfrm>
            <a:off x="1200150" y="3928998"/>
            <a:ext cx="16129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9" name="object 9" descr=""/>
          <p:cNvSpPr txBox="1"/>
          <p:nvPr/>
        </p:nvSpPr>
        <p:spPr>
          <a:xfrm>
            <a:off x="1457578" y="3627948"/>
            <a:ext cx="9825355" cy="1131570"/>
          </a:xfrm>
          <a:prstGeom prst="rect">
            <a:avLst/>
          </a:prstGeom>
        </p:spPr>
        <p:txBody>
          <a:bodyPr wrap="square" lIns="0" tIns="12065" rIns="0" bIns="0" rtlCol="0" vert="horz">
            <a:spAutoFit/>
          </a:bodyPr>
          <a:lstStyle/>
          <a:p>
            <a:pPr marL="12700" marR="5080">
              <a:lnSpc>
                <a:spcPct val="151200"/>
              </a:lnSpc>
              <a:spcBef>
                <a:spcPts val="95"/>
              </a:spcBef>
            </a:pPr>
            <a:r>
              <a:rPr dirty="0" sz="2400" spc="-5">
                <a:latin typeface="UKIJ CJK"/>
                <a:cs typeface="UKIJ CJK"/>
              </a:rPr>
              <a:t>在加速状态下，收到</a:t>
            </a:r>
            <a:r>
              <a:rPr dirty="0" baseline="-3472" sz="3600" spc="-37">
                <a:latin typeface="Courier New"/>
                <a:cs typeface="Courier New"/>
              </a:rPr>
              <a:t>TR</a:t>
            </a:r>
            <a:r>
              <a:rPr dirty="0" sz="2400" spc="-10">
                <a:latin typeface="UKIJ CJK"/>
                <a:cs typeface="UKIJ CJK"/>
              </a:rPr>
              <a:t>指令后，</a:t>
            </a:r>
            <a:r>
              <a:rPr dirty="0" sz="2400" spc="-10">
                <a:solidFill>
                  <a:srgbClr val="FF0000"/>
                </a:solidFill>
                <a:latin typeface="UKIJ CJK"/>
                <a:cs typeface="UKIJ CJK"/>
              </a:rPr>
              <a:t>向前进</a:t>
            </a:r>
            <a:r>
              <a:rPr dirty="0" baseline="-3472" sz="3600" spc="-30">
                <a:solidFill>
                  <a:srgbClr val="FF0000"/>
                </a:solidFill>
                <a:latin typeface="Courier New"/>
                <a:cs typeface="Courier New"/>
              </a:rPr>
              <a:t>1</a:t>
            </a:r>
            <a:r>
              <a:rPr dirty="0" sz="2400">
                <a:solidFill>
                  <a:srgbClr val="FF0000"/>
                </a:solidFill>
                <a:latin typeface="UKIJ CJK"/>
                <a:cs typeface="UKIJ CJK"/>
              </a:rPr>
              <a:t>格</a:t>
            </a:r>
            <a:r>
              <a:rPr dirty="0" baseline="-3472" sz="3600" spc="-30">
                <a:latin typeface="Courier New"/>
                <a:cs typeface="Courier New"/>
              </a:rPr>
              <a:t>-&gt;</a:t>
            </a:r>
            <a:r>
              <a:rPr dirty="0" sz="2400" spc="-5">
                <a:latin typeface="UKIJ CJK"/>
                <a:cs typeface="UKIJ CJK"/>
              </a:rPr>
              <a:t>左转</a:t>
            </a:r>
            <a:r>
              <a:rPr dirty="0" baseline="-3472" sz="3600" spc="-37">
                <a:latin typeface="Courier New"/>
                <a:cs typeface="Courier New"/>
              </a:rPr>
              <a:t>90</a:t>
            </a:r>
            <a:r>
              <a:rPr dirty="0" sz="2400">
                <a:latin typeface="UKIJ CJK"/>
                <a:cs typeface="UKIJ CJK"/>
              </a:rPr>
              <a:t>度</a:t>
            </a:r>
            <a:r>
              <a:rPr dirty="0" baseline="-3472" sz="3600" spc="-30">
                <a:latin typeface="Courier New"/>
                <a:cs typeface="Courier New"/>
              </a:rPr>
              <a:t>-&gt;</a:t>
            </a:r>
            <a:r>
              <a:rPr dirty="0" sz="2400" spc="-5">
                <a:latin typeface="UKIJ CJK"/>
                <a:cs typeface="UKIJ CJK"/>
              </a:rPr>
              <a:t>向前进</a:t>
            </a:r>
            <a:r>
              <a:rPr dirty="0" baseline="-3472" sz="3600" spc="-22">
                <a:latin typeface="Courier New"/>
                <a:cs typeface="Courier New"/>
              </a:rPr>
              <a:t>1</a:t>
            </a:r>
            <a:r>
              <a:rPr dirty="0" sz="2400" spc="-10">
                <a:latin typeface="UKIJ CJK"/>
                <a:cs typeface="UKIJ CJK"/>
              </a:rPr>
              <a:t>格</a:t>
            </a:r>
            <a:r>
              <a:rPr dirty="0" baseline="-3472" sz="3600" spc="-30">
                <a:latin typeface="Courier New"/>
                <a:cs typeface="Courier New"/>
              </a:rPr>
              <a:t>-&gt;</a:t>
            </a:r>
            <a:r>
              <a:rPr dirty="0" sz="2400" spc="-50">
                <a:latin typeface="UKIJ CJK"/>
                <a:cs typeface="UKIJ CJK"/>
              </a:rPr>
              <a:t>左</a:t>
            </a:r>
            <a:r>
              <a:rPr dirty="0" sz="2400">
                <a:latin typeface="UKIJ CJK"/>
                <a:cs typeface="UKIJ CJK"/>
              </a:rPr>
              <a:t>转</a:t>
            </a:r>
            <a:r>
              <a:rPr dirty="0" baseline="-3472" sz="3600" spc="-37">
                <a:latin typeface="Courier New"/>
                <a:cs typeface="Courier New"/>
              </a:rPr>
              <a:t>90</a:t>
            </a:r>
            <a:r>
              <a:rPr dirty="0" sz="2400" spc="-50">
                <a:latin typeface="UKIJ CJK"/>
                <a:cs typeface="UKIJ CJK"/>
              </a:rPr>
              <a:t>度</a:t>
            </a:r>
            <a:endParaRPr sz="2400">
              <a:latin typeface="UKIJ CJK"/>
              <a:cs typeface="UKIJ CJK"/>
            </a:endParaRPr>
          </a:p>
        </p:txBody>
      </p:sp>
      <p:sp>
        <p:nvSpPr>
          <p:cNvPr id="10" name="object 10" descr=""/>
          <p:cNvSpPr txBox="1"/>
          <p:nvPr/>
        </p:nvSpPr>
        <p:spPr>
          <a:xfrm>
            <a:off x="799782" y="5130800"/>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11" name="object 11" descr=""/>
          <p:cNvSpPr txBox="1"/>
          <p:nvPr/>
        </p:nvSpPr>
        <p:spPr>
          <a:xfrm>
            <a:off x="1104900" y="5016182"/>
            <a:ext cx="5876290" cy="391795"/>
          </a:xfrm>
          <a:prstGeom prst="rect">
            <a:avLst/>
          </a:prstGeom>
        </p:spPr>
        <p:txBody>
          <a:bodyPr wrap="square" lIns="0" tIns="12700" rIns="0" bIns="0" rtlCol="0" vert="horz">
            <a:spAutoFit/>
          </a:bodyPr>
          <a:lstStyle/>
          <a:p>
            <a:pPr marL="12700">
              <a:lnSpc>
                <a:spcPct val="100000"/>
              </a:lnSpc>
              <a:spcBef>
                <a:spcPts val="100"/>
              </a:spcBef>
            </a:pPr>
            <a:r>
              <a:rPr dirty="0" baseline="-3472" sz="3600" spc="-37">
                <a:latin typeface="Courier New"/>
                <a:cs typeface="Courier New"/>
              </a:rPr>
              <a:t>TR</a:t>
            </a:r>
            <a:r>
              <a:rPr dirty="0" sz="2400">
                <a:latin typeface="UKIJ CJK"/>
                <a:cs typeface="UKIJ CJK"/>
              </a:rPr>
              <a:t>一起🎧</a:t>
            </a:r>
            <a:r>
              <a:rPr dirty="0" sz="2400" spc="-15">
                <a:latin typeface="UKIJ CJK"/>
                <a:cs typeface="UKIJ CJK"/>
              </a:rPr>
              <a:t>现时才有效，不考虑异常输入场景</a:t>
            </a:r>
            <a:endParaRPr sz="2400">
              <a:latin typeface="UKIJ CJK"/>
              <a:cs typeface="UKIJ CJ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2484755" cy="518159"/>
          </a:xfrm>
          <a:prstGeom prst="rect"/>
        </p:spPr>
        <p:txBody>
          <a:bodyPr wrap="square" lIns="0" tIns="16510" rIns="0" bIns="0" rtlCol="0" vert="horz">
            <a:spAutoFit/>
          </a:bodyPr>
          <a:lstStyle/>
          <a:p>
            <a:pPr marL="12700">
              <a:lnSpc>
                <a:spcPct val="100000"/>
              </a:lnSpc>
              <a:spcBef>
                <a:spcPts val="130"/>
              </a:spcBef>
            </a:pPr>
            <a:r>
              <a:rPr dirty="0" spc="-20"/>
              <a:t>面向接口编程</a:t>
            </a:r>
          </a:p>
        </p:txBody>
      </p:sp>
      <p:sp>
        <p:nvSpPr>
          <p:cNvPr id="11" name="object 11"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16</a:t>
            </a:r>
          </a:p>
        </p:txBody>
      </p:sp>
      <p:sp>
        <p:nvSpPr>
          <p:cNvPr id="12" name="object 12"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799782" y="1305940"/>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4" name="object 4" descr=""/>
          <p:cNvSpPr txBox="1"/>
          <p:nvPr/>
        </p:nvSpPr>
        <p:spPr>
          <a:xfrm>
            <a:off x="1104900" y="1191323"/>
            <a:ext cx="635635" cy="391795"/>
          </a:xfrm>
          <a:prstGeom prst="rect">
            <a:avLst/>
          </a:prstGeom>
        </p:spPr>
        <p:txBody>
          <a:bodyPr wrap="square" lIns="0" tIns="12700" rIns="0" bIns="0" rtlCol="0" vert="horz">
            <a:spAutoFit/>
          </a:bodyPr>
          <a:lstStyle/>
          <a:p>
            <a:pPr marL="12700">
              <a:lnSpc>
                <a:spcPct val="100000"/>
              </a:lnSpc>
              <a:spcBef>
                <a:spcPts val="100"/>
              </a:spcBef>
            </a:pPr>
            <a:r>
              <a:rPr dirty="0" sz="2400" spc="-25" b="1">
                <a:latin typeface="Noto Serif CJK JP"/>
                <a:cs typeface="Noto Serif CJK JP"/>
              </a:rPr>
              <a:t>目标</a:t>
            </a:r>
            <a:endParaRPr sz="2400">
              <a:latin typeface="Noto Serif CJK JP"/>
              <a:cs typeface="Noto Serif CJK JP"/>
            </a:endParaRPr>
          </a:p>
        </p:txBody>
      </p:sp>
      <p:sp>
        <p:nvSpPr>
          <p:cNvPr id="5" name="object 5" descr=""/>
          <p:cNvSpPr txBox="1"/>
          <p:nvPr/>
        </p:nvSpPr>
        <p:spPr>
          <a:xfrm>
            <a:off x="1200150" y="1906206"/>
            <a:ext cx="161925"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6" name="object 6" descr=""/>
          <p:cNvSpPr txBox="1"/>
          <p:nvPr/>
        </p:nvSpPr>
        <p:spPr>
          <a:xfrm>
            <a:off x="1457578" y="1652968"/>
            <a:ext cx="9835515" cy="1551940"/>
          </a:xfrm>
          <a:prstGeom prst="rect">
            <a:avLst/>
          </a:prstGeom>
        </p:spPr>
        <p:txBody>
          <a:bodyPr wrap="square" lIns="0" tIns="7620" rIns="0" bIns="0" rtlCol="0" vert="horz">
            <a:spAutoFit/>
          </a:bodyPr>
          <a:lstStyle/>
          <a:p>
            <a:pPr algn="just" marL="12700" marR="5080">
              <a:lnSpc>
                <a:spcPct val="139500"/>
              </a:lnSpc>
              <a:spcBef>
                <a:spcPts val="60"/>
              </a:spcBef>
            </a:pPr>
            <a:r>
              <a:rPr dirty="0" sz="2400" spc="-5" b="1">
                <a:latin typeface="Noto Serif CJK JP"/>
                <a:cs typeface="Noto Serif CJK JP"/>
              </a:rPr>
              <a:t>团队分工合作：</a:t>
            </a:r>
            <a:r>
              <a:rPr dirty="0" sz="2400" spc="-5">
                <a:latin typeface="UKIJ CJK"/>
                <a:cs typeface="UKIJ CJK"/>
              </a:rPr>
              <a:t>在企业环境中，团队成员通常会分工合作，各自负责开发系统的一部分。通过将指令处理逻辑抽取到</a:t>
            </a:r>
            <a:r>
              <a:rPr dirty="0" baseline="-3472" sz="3600" spc="-37">
                <a:latin typeface="Courier New"/>
                <a:cs typeface="Courier New"/>
              </a:rPr>
              <a:t>Command</a:t>
            </a:r>
            <a:r>
              <a:rPr dirty="0" sz="2400" spc="-10">
                <a:latin typeface="UKIJ CJK"/>
                <a:cs typeface="UKIJ CJK"/>
              </a:rPr>
              <a:t>层，不同的开发人员</a:t>
            </a:r>
            <a:r>
              <a:rPr dirty="0" sz="2400" spc="-15">
                <a:latin typeface="UKIJ CJK"/>
                <a:cs typeface="UKIJ CJK"/>
              </a:rPr>
              <a:t>可以独立地扩展和维护各自的指令处理模块</a:t>
            </a:r>
            <a:endParaRPr sz="2400">
              <a:latin typeface="UKIJ CJK"/>
              <a:cs typeface="UKIJ CJK"/>
            </a:endParaRPr>
          </a:p>
        </p:txBody>
      </p:sp>
      <p:sp>
        <p:nvSpPr>
          <p:cNvPr id="7" name="object 7" descr=""/>
          <p:cNvSpPr txBox="1"/>
          <p:nvPr/>
        </p:nvSpPr>
        <p:spPr>
          <a:xfrm>
            <a:off x="1200150" y="3528441"/>
            <a:ext cx="16129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8" name="object 8" descr=""/>
          <p:cNvSpPr txBox="1"/>
          <p:nvPr/>
        </p:nvSpPr>
        <p:spPr>
          <a:xfrm>
            <a:off x="1104900" y="3265324"/>
            <a:ext cx="10178415" cy="1665605"/>
          </a:xfrm>
          <a:prstGeom prst="rect">
            <a:avLst/>
          </a:prstGeom>
        </p:spPr>
        <p:txBody>
          <a:bodyPr wrap="square" lIns="0" tIns="12065" rIns="0" bIns="0" rtlCol="0" vert="horz">
            <a:spAutoFit/>
          </a:bodyPr>
          <a:lstStyle/>
          <a:p>
            <a:pPr marL="365125" marR="5080">
              <a:lnSpc>
                <a:spcPct val="140800"/>
              </a:lnSpc>
              <a:spcBef>
                <a:spcPts val="95"/>
              </a:spcBef>
            </a:pPr>
            <a:r>
              <a:rPr dirty="0" sz="2400" spc="-5" b="1">
                <a:latin typeface="Noto Serif CJK JP"/>
                <a:cs typeface="Noto Serif CJK JP"/>
              </a:rPr>
              <a:t>指令处理的扩展性：</a:t>
            </a:r>
            <a:r>
              <a:rPr dirty="0" sz="2400" spc="-10">
                <a:latin typeface="UKIJ CJK"/>
                <a:cs typeface="UKIJ CJK"/>
              </a:rPr>
              <a:t>指令添加无需修改</a:t>
            </a:r>
            <a:r>
              <a:rPr dirty="0" baseline="-3472" sz="3600" spc="-37">
                <a:latin typeface="Courier New"/>
                <a:cs typeface="Courier New"/>
              </a:rPr>
              <a:t>ExecutorImpl</a:t>
            </a:r>
            <a:r>
              <a:rPr dirty="0" sz="2400" spc="-15">
                <a:latin typeface="UKIJ CJK"/>
                <a:cs typeface="UKIJ CJK"/>
              </a:rPr>
              <a:t>，还允许指令处理</a:t>
            </a:r>
            <a:r>
              <a:rPr dirty="0" sz="2400" spc="-5">
                <a:latin typeface="UKIJ CJK"/>
                <a:cs typeface="UKIJ CJK"/>
              </a:rPr>
              <a:t>逻辑脱离</a:t>
            </a:r>
            <a:r>
              <a:rPr dirty="0" baseline="-3472" sz="3600" spc="-37">
                <a:latin typeface="Courier New"/>
                <a:cs typeface="Courier New"/>
              </a:rPr>
              <a:t>ExecutorImpl</a:t>
            </a:r>
            <a:r>
              <a:rPr dirty="0" sz="2400" spc="-5">
                <a:latin typeface="UKIJ CJK"/>
                <a:cs typeface="UKIJ CJK"/>
              </a:rPr>
              <a:t>进行独立测试，从而提高测试覆盖率</a:t>
            </a:r>
            <a:endParaRPr sz="2400">
              <a:latin typeface="UKIJ CJK"/>
              <a:cs typeface="UKIJ CJK"/>
            </a:endParaRPr>
          </a:p>
          <a:p>
            <a:pPr marL="12700">
              <a:lnSpc>
                <a:spcPct val="100000"/>
              </a:lnSpc>
              <a:spcBef>
                <a:spcPts val="1925"/>
              </a:spcBef>
            </a:pPr>
            <a:r>
              <a:rPr dirty="0" sz="2400" spc="-15" b="1">
                <a:latin typeface="Noto Serif CJK JP"/>
                <a:cs typeface="Noto Serif CJK JP"/>
              </a:rPr>
              <a:t>设计思想</a:t>
            </a:r>
            <a:endParaRPr sz="2400">
              <a:latin typeface="Noto Serif CJK JP"/>
              <a:cs typeface="Noto Serif CJK JP"/>
            </a:endParaRPr>
          </a:p>
        </p:txBody>
      </p:sp>
      <p:sp>
        <p:nvSpPr>
          <p:cNvPr id="9" name="object 9" descr=""/>
          <p:cNvSpPr txBox="1"/>
          <p:nvPr/>
        </p:nvSpPr>
        <p:spPr>
          <a:xfrm>
            <a:off x="799782" y="4653915"/>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10" name="object 10" descr=""/>
          <p:cNvSpPr txBox="1"/>
          <p:nvPr/>
        </p:nvSpPr>
        <p:spPr>
          <a:xfrm>
            <a:off x="1200150" y="5149913"/>
            <a:ext cx="6690359" cy="391795"/>
          </a:xfrm>
          <a:prstGeom prst="rect">
            <a:avLst/>
          </a:prstGeom>
        </p:spPr>
        <p:txBody>
          <a:bodyPr wrap="square" lIns="0" tIns="12700" rIns="0" bIns="0" rtlCol="0" vert="horz">
            <a:spAutoFit/>
          </a:bodyPr>
          <a:lstStyle/>
          <a:p>
            <a:pPr marL="269875" indent="-257175">
              <a:lnSpc>
                <a:spcPct val="100000"/>
              </a:lnSpc>
              <a:spcBef>
                <a:spcPts val="100"/>
              </a:spcBef>
              <a:buSzPct val="50000"/>
              <a:buFont typeface="Wingdings"/>
              <a:buChar char=""/>
              <a:tabLst>
                <a:tab pos="269875" algn="l"/>
              </a:tabLst>
            </a:pPr>
            <a:r>
              <a:rPr dirty="0" sz="2400" spc="-5">
                <a:latin typeface="UKIJ CJK"/>
                <a:cs typeface="UKIJ CJK"/>
              </a:rPr>
              <a:t>接口定义和实现分离，保持代码的高内聚低耦合</a:t>
            </a:r>
            <a:endParaRPr sz="2400">
              <a:latin typeface="UKIJ CJK"/>
              <a:cs typeface="UKIJ CJ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8002" y="321563"/>
            <a:ext cx="3772535" cy="518159"/>
          </a:xfrm>
          <a:prstGeom prst="rect"/>
        </p:spPr>
        <p:txBody>
          <a:bodyPr wrap="square" lIns="0" tIns="16510" rIns="0" bIns="0" rtlCol="0" vert="horz">
            <a:spAutoFit/>
          </a:bodyPr>
          <a:lstStyle/>
          <a:p>
            <a:pPr marL="12700">
              <a:lnSpc>
                <a:spcPct val="100000"/>
              </a:lnSpc>
              <a:spcBef>
                <a:spcPts val="130"/>
              </a:spcBef>
            </a:pPr>
            <a:r>
              <a:rPr dirty="0" spc="-30" b="0">
                <a:latin typeface="Courier New"/>
                <a:cs typeface="Courier New"/>
              </a:rPr>
              <a:t>Command</a:t>
            </a:r>
            <a:r>
              <a:rPr dirty="0" spc="-30"/>
              <a:t>层设计思路</a:t>
            </a:r>
          </a:p>
        </p:txBody>
      </p:sp>
      <p:sp>
        <p:nvSpPr>
          <p:cNvPr id="3" name="object 3" descr=""/>
          <p:cNvSpPr txBox="1"/>
          <p:nvPr/>
        </p:nvSpPr>
        <p:spPr>
          <a:xfrm>
            <a:off x="510222" y="4199572"/>
            <a:ext cx="5345430" cy="1398905"/>
          </a:xfrm>
          <a:prstGeom prst="rect">
            <a:avLst/>
          </a:prstGeom>
        </p:spPr>
        <p:txBody>
          <a:bodyPr wrap="square" lIns="0" tIns="12065" rIns="0" bIns="0" rtlCol="0" vert="horz">
            <a:spAutoFit/>
          </a:bodyPr>
          <a:lstStyle/>
          <a:p>
            <a:pPr algn="just" marL="12700" marR="5080">
              <a:lnSpc>
                <a:spcPct val="150200"/>
              </a:lnSpc>
              <a:spcBef>
                <a:spcPts val="95"/>
              </a:spcBef>
            </a:pPr>
            <a:r>
              <a:rPr dirty="0" sz="2000" spc="-10">
                <a:latin typeface="UKIJ CJK"/>
                <a:cs typeface="UKIJ CJK"/>
              </a:rPr>
              <a:t>每次调用时都会生成一个</a:t>
            </a:r>
            <a:r>
              <a:rPr dirty="0" sz="2000" spc="-10">
                <a:latin typeface="Courier New"/>
                <a:cs typeface="Courier New"/>
              </a:rPr>
              <a:t>cmderMap</a:t>
            </a:r>
            <a:r>
              <a:rPr dirty="0" sz="2000" spc="-30">
                <a:latin typeface="UKIJ CJK"/>
                <a:cs typeface="UKIJ CJK"/>
              </a:rPr>
              <a:t>，导致效率</a:t>
            </a:r>
            <a:r>
              <a:rPr dirty="0" sz="2000" spc="-10">
                <a:latin typeface="UKIJ CJK"/>
                <a:cs typeface="UKIJ CJK"/>
              </a:rPr>
              <a:t>问题。此外，新增指令时需要修改</a:t>
            </a:r>
            <a:r>
              <a:rPr dirty="0" sz="2000" spc="-10">
                <a:latin typeface="Courier New"/>
                <a:cs typeface="Courier New"/>
              </a:rPr>
              <a:t>Executor</a:t>
            </a:r>
            <a:r>
              <a:rPr dirty="0" sz="2000" spc="-50">
                <a:latin typeface="UKIJ CJK"/>
                <a:cs typeface="UKIJ CJK"/>
              </a:rPr>
              <a:t>、 </a:t>
            </a:r>
            <a:r>
              <a:rPr dirty="0" sz="2000" spc="-10">
                <a:latin typeface="Courier New"/>
                <a:cs typeface="Courier New"/>
              </a:rPr>
              <a:t>command</a:t>
            </a:r>
            <a:r>
              <a:rPr dirty="0" sz="2000" spc="-15">
                <a:latin typeface="UKIJ CJK"/>
                <a:cs typeface="UKIJ CJK"/>
              </a:rPr>
              <a:t>两个地方，增加了维护成本。</a:t>
            </a:r>
            <a:endParaRPr sz="2000">
              <a:latin typeface="UKIJ CJK"/>
              <a:cs typeface="UKIJ CJK"/>
            </a:endParaRPr>
          </a:p>
        </p:txBody>
      </p:sp>
      <p:sp>
        <p:nvSpPr>
          <p:cNvPr id="4" name="object 4" descr=""/>
          <p:cNvSpPr txBox="1"/>
          <p:nvPr/>
        </p:nvSpPr>
        <p:spPr>
          <a:xfrm>
            <a:off x="494030" y="1563052"/>
            <a:ext cx="1313180" cy="334645"/>
          </a:xfrm>
          <a:prstGeom prst="rect">
            <a:avLst/>
          </a:prstGeom>
        </p:spPr>
        <p:txBody>
          <a:bodyPr wrap="square" lIns="0" tIns="15875" rIns="0" bIns="0" rtlCol="0" vert="horz">
            <a:spAutoFit/>
          </a:bodyPr>
          <a:lstStyle/>
          <a:p>
            <a:pPr marL="12700">
              <a:lnSpc>
                <a:spcPct val="100000"/>
              </a:lnSpc>
              <a:spcBef>
                <a:spcPts val="125"/>
              </a:spcBef>
            </a:pPr>
            <a:r>
              <a:rPr dirty="0" sz="2000" spc="-10">
                <a:latin typeface="UKIJ CJK"/>
                <a:cs typeface="UKIJ CJK"/>
              </a:rPr>
              <a:t>代码分析：</a:t>
            </a:r>
            <a:endParaRPr sz="2000">
              <a:latin typeface="UKIJ CJK"/>
              <a:cs typeface="UKIJ CJK"/>
            </a:endParaRPr>
          </a:p>
        </p:txBody>
      </p:sp>
      <p:sp>
        <p:nvSpPr>
          <p:cNvPr id="5" name="object 5" descr=""/>
          <p:cNvSpPr/>
          <p:nvPr/>
        </p:nvSpPr>
        <p:spPr>
          <a:xfrm>
            <a:off x="6196076" y="1662176"/>
            <a:ext cx="0" cy="3999865"/>
          </a:xfrm>
          <a:custGeom>
            <a:avLst/>
            <a:gdLst/>
            <a:ahLst/>
            <a:cxnLst/>
            <a:rect l="l" t="t" r="r" b="b"/>
            <a:pathLst>
              <a:path w="0" h="3999865">
                <a:moveTo>
                  <a:pt x="0" y="0"/>
                </a:moveTo>
                <a:lnTo>
                  <a:pt x="0" y="3999826"/>
                </a:lnTo>
              </a:path>
            </a:pathLst>
          </a:custGeom>
          <a:ln w="6350">
            <a:solidFill>
              <a:srgbClr val="C00000"/>
            </a:solidFill>
            <a:prstDash val="lgDash"/>
          </a:ln>
        </p:spPr>
        <p:txBody>
          <a:bodyPr wrap="square" lIns="0" tIns="0" rIns="0" bIns="0" rtlCol="0"/>
          <a:lstStyle/>
          <a:p/>
        </p:txBody>
      </p:sp>
      <p:sp>
        <p:nvSpPr>
          <p:cNvPr id="6" name="object 6" descr=""/>
          <p:cNvSpPr txBox="1">
            <a:spLocks noGrp="1"/>
          </p:cNvSpPr>
          <p:nvPr>
            <p:ph idx="3" sz="half"/>
          </p:nvPr>
        </p:nvSpPr>
        <p:spPr>
          <a:prstGeom prst="rect"/>
        </p:spPr>
        <p:txBody>
          <a:bodyPr wrap="square" lIns="0" tIns="165100" rIns="0" bIns="0" rtlCol="0" vert="horz">
            <a:spAutoFit/>
          </a:bodyPr>
          <a:lstStyle/>
          <a:p>
            <a:pPr marL="12700">
              <a:lnSpc>
                <a:spcPct val="100000"/>
              </a:lnSpc>
              <a:spcBef>
                <a:spcPts val="1300"/>
              </a:spcBef>
            </a:pPr>
            <a:r>
              <a:rPr dirty="0" spc="-10"/>
              <a:t>解决方案：</a:t>
            </a:r>
          </a:p>
          <a:p>
            <a:pPr marL="297180" marR="5080" indent="-285115">
              <a:lnSpc>
                <a:spcPct val="150200"/>
              </a:lnSpc>
              <a:buFont typeface="Wingdings"/>
              <a:buChar char=""/>
              <a:tabLst>
                <a:tab pos="298450" algn="l"/>
              </a:tabLst>
            </a:pPr>
            <a:r>
              <a:rPr dirty="0" spc="-20"/>
              <a:t>指令对象生成与执行分开：先生成指令列表，</a:t>
            </a:r>
            <a:r>
              <a:rPr dirty="0" spc="-20"/>
              <a:t>	</a:t>
            </a:r>
            <a:r>
              <a:rPr dirty="0" spc="-10"/>
              <a:t>再执行指令</a:t>
            </a:r>
          </a:p>
          <a:p>
            <a:pPr marL="297180" marR="219075" indent="-285115">
              <a:lnSpc>
                <a:spcPct val="150200"/>
              </a:lnSpc>
              <a:buFont typeface="Wingdings"/>
              <a:buChar char=""/>
              <a:tabLst>
                <a:tab pos="298450" algn="l"/>
              </a:tabLst>
            </a:pPr>
            <a:r>
              <a:rPr dirty="0"/>
              <a:t>抽取指令对象处理为</a:t>
            </a:r>
            <a:r>
              <a:rPr dirty="0" spc="-10">
                <a:latin typeface="Courier New"/>
                <a:cs typeface="Courier New"/>
              </a:rPr>
              <a:t>command</a:t>
            </a:r>
            <a:r>
              <a:rPr dirty="0" spc="-40"/>
              <a:t>层：在</a:t>
            </a:r>
            <a:r>
              <a:rPr dirty="0" spc="-50"/>
              <a:t> </a:t>
            </a:r>
            <a:r>
              <a:rPr dirty="0" spc="-50"/>
              <a:t>	</a:t>
            </a:r>
            <a:r>
              <a:rPr dirty="0" spc="-10">
                <a:latin typeface="Courier New"/>
                <a:cs typeface="Courier New"/>
              </a:rPr>
              <a:t>command</a:t>
            </a:r>
            <a:r>
              <a:rPr dirty="0" spc="-20"/>
              <a:t>层中处理所有与指令对象相关的操</a:t>
            </a:r>
            <a:r>
              <a:rPr dirty="0" spc="-20"/>
              <a:t>	</a:t>
            </a:r>
            <a:r>
              <a:rPr dirty="0" spc="-50"/>
              <a:t>作</a:t>
            </a:r>
          </a:p>
          <a:p>
            <a:pPr marL="297815" indent="-285115">
              <a:lnSpc>
                <a:spcPct val="100000"/>
              </a:lnSpc>
              <a:spcBef>
                <a:spcPts val="1205"/>
              </a:spcBef>
              <a:buFont typeface="Wingdings"/>
              <a:buChar char=""/>
              <a:tabLst>
                <a:tab pos="297815" algn="l"/>
              </a:tabLst>
            </a:pPr>
            <a:r>
              <a:rPr dirty="0"/>
              <a:t>使用单体对象：在</a:t>
            </a:r>
            <a:r>
              <a:rPr dirty="0" spc="-10">
                <a:latin typeface="Courier New"/>
                <a:cs typeface="Courier New"/>
              </a:rPr>
              <a:t>command</a:t>
            </a:r>
            <a:r>
              <a:rPr dirty="0" spc="-35"/>
              <a:t>层中只生成一个</a:t>
            </a:r>
          </a:p>
          <a:p>
            <a:pPr marL="298450">
              <a:lnSpc>
                <a:spcPct val="100000"/>
              </a:lnSpc>
              <a:spcBef>
                <a:spcPts val="1205"/>
              </a:spcBef>
            </a:pPr>
            <a:r>
              <a:rPr dirty="0" spc="-10">
                <a:latin typeface="Courier New"/>
                <a:cs typeface="Courier New"/>
              </a:rPr>
              <a:t>cmderMap</a:t>
            </a:r>
            <a:r>
              <a:rPr dirty="0" spc="-15"/>
              <a:t>，避免重复生成</a:t>
            </a:r>
          </a:p>
        </p:txBody>
      </p:sp>
      <p:pic>
        <p:nvPicPr>
          <p:cNvPr id="7" name="object 7" descr=""/>
          <p:cNvPicPr/>
          <p:nvPr/>
        </p:nvPicPr>
        <p:blipFill>
          <a:blip r:embed="rId2" cstate="print"/>
          <a:stretch>
            <a:fillRect/>
          </a:stretch>
        </p:blipFill>
        <p:spPr>
          <a:xfrm>
            <a:off x="542925" y="1952625"/>
            <a:ext cx="5534025" cy="2200275"/>
          </a:xfrm>
          <a:prstGeom prst="rect">
            <a:avLst/>
          </a:prstGeom>
        </p:spPr>
      </p:pic>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17</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42925" y="1789176"/>
            <a:ext cx="10991850" cy="2697480"/>
            <a:chOff x="542925" y="1789176"/>
            <a:chExt cx="10991850" cy="2697480"/>
          </a:xfrm>
        </p:grpSpPr>
        <p:pic>
          <p:nvPicPr>
            <p:cNvPr id="3" name="object 3" descr=""/>
            <p:cNvPicPr/>
            <p:nvPr/>
          </p:nvPicPr>
          <p:blipFill>
            <a:blip r:embed="rId2" cstate="print"/>
            <a:stretch>
              <a:fillRect/>
            </a:stretch>
          </p:blipFill>
          <p:spPr>
            <a:xfrm>
              <a:off x="542925" y="2153430"/>
              <a:ext cx="10991850" cy="2332844"/>
            </a:xfrm>
            <a:prstGeom prst="rect">
              <a:avLst/>
            </a:prstGeom>
          </p:spPr>
        </p:pic>
        <p:sp>
          <p:nvSpPr>
            <p:cNvPr id="4" name="object 4" descr=""/>
            <p:cNvSpPr/>
            <p:nvPr/>
          </p:nvSpPr>
          <p:spPr>
            <a:xfrm>
              <a:off x="5567426" y="2281301"/>
              <a:ext cx="1514475" cy="352425"/>
            </a:xfrm>
            <a:custGeom>
              <a:avLst/>
              <a:gdLst/>
              <a:ahLst/>
              <a:cxnLst/>
              <a:rect l="l" t="t" r="r" b="b"/>
              <a:pathLst>
                <a:path w="1514475" h="352425">
                  <a:moveTo>
                    <a:pt x="0" y="27050"/>
                  </a:moveTo>
                  <a:lnTo>
                    <a:pt x="2119" y="16502"/>
                  </a:lnTo>
                  <a:lnTo>
                    <a:pt x="7905" y="7905"/>
                  </a:lnTo>
                  <a:lnTo>
                    <a:pt x="16502" y="2119"/>
                  </a:lnTo>
                  <a:lnTo>
                    <a:pt x="27050" y="0"/>
                  </a:lnTo>
                  <a:lnTo>
                    <a:pt x="1487297" y="0"/>
                  </a:lnTo>
                  <a:lnTo>
                    <a:pt x="1497865" y="2119"/>
                  </a:lnTo>
                  <a:lnTo>
                    <a:pt x="1506505" y="7905"/>
                  </a:lnTo>
                  <a:lnTo>
                    <a:pt x="1512335" y="16502"/>
                  </a:lnTo>
                  <a:lnTo>
                    <a:pt x="1514475" y="27050"/>
                  </a:lnTo>
                  <a:lnTo>
                    <a:pt x="1514475" y="325247"/>
                  </a:lnTo>
                  <a:lnTo>
                    <a:pt x="1512335" y="335815"/>
                  </a:lnTo>
                  <a:lnTo>
                    <a:pt x="1506505" y="344455"/>
                  </a:lnTo>
                  <a:lnTo>
                    <a:pt x="1497865" y="350285"/>
                  </a:lnTo>
                  <a:lnTo>
                    <a:pt x="1487297" y="352425"/>
                  </a:lnTo>
                  <a:lnTo>
                    <a:pt x="27050" y="352425"/>
                  </a:lnTo>
                  <a:lnTo>
                    <a:pt x="16502" y="350285"/>
                  </a:lnTo>
                  <a:lnTo>
                    <a:pt x="7905" y="344455"/>
                  </a:lnTo>
                  <a:lnTo>
                    <a:pt x="2119" y="335815"/>
                  </a:lnTo>
                  <a:lnTo>
                    <a:pt x="0" y="325247"/>
                  </a:lnTo>
                  <a:lnTo>
                    <a:pt x="0" y="27050"/>
                  </a:lnTo>
                  <a:close/>
                </a:path>
              </a:pathLst>
            </a:custGeom>
            <a:ln w="28575">
              <a:solidFill>
                <a:srgbClr val="C6000A"/>
              </a:solidFill>
            </a:ln>
          </p:spPr>
          <p:txBody>
            <a:bodyPr wrap="square" lIns="0" tIns="0" rIns="0" bIns="0" rtlCol="0"/>
            <a:lstStyle/>
            <a:p/>
          </p:txBody>
        </p:sp>
        <p:sp>
          <p:nvSpPr>
            <p:cNvPr id="5" name="object 5" descr=""/>
            <p:cNvSpPr/>
            <p:nvPr/>
          </p:nvSpPr>
          <p:spPr>
            <a:xfrm>
              <a:off x="1719326" y="1795779"/>
              <a:ext cx="3677920" cy="609600"/>
            </a:xfrm>
            <a:custGeom>
              <a:avLst/>
              <a:gdLst/>
              <a:ahLst/>
              <a:cxnLst/>
              <a:rect l="l" t="t" r="r" b="b"/>
              <a:pathLst>
                <a:path w="3677920" h="609600">
                  <a:moveTo>
                    <a:pt x="3334918" y="355600"/>
                  </a:moveTo>
                  <a:lnTo>
                    <a:pt x="3009900" y="355600"/>
                  </a:lnTo>
                  <a:lnTo>
                    <a:pt x="3009900" y="0"/>
                  </a:lnTo>
                  <a:lnTo>
                    <a:pt x="0" y="0"/>
                  </a:lnTo>
                  <a:lnTo>
                    <a:pt x="0" y="355600"/>
                  </a:lnTo>
                  <a:lnTo>
                    <a:pt x="0" y="508000"/>
                  </a:lnTo>
                  <a:lnTo>
                    <a:pt x="0" y="516890"/>
                  </a:lnTo>
                  <a:lnTo>
                    <a:pt x="0" y="609600"/>
                  </a:lnTo>
                  <a:lnTo>
                    <a:pt x="3009900" y="609600"/>
                  </a:lnTo>
                  <a:lnTo>
                    <a:pt x="3009900" y="516890"/>
                  </a:lnTo>
                  <a:lnTo>
                    <a:pt x="3009900" y="508000"/>
                  </a:lnTo>
                  <a:lnTo>
                    <a:pt x="3334918" y="508000"/>
                  </a:lnTo>
                  <a:lnTo>
                    <a:pt x="3334918" y="355600"/>
                  </a:lnTo>
                  <a:close/>
                </a:path>
                <a:path w="3677920" h="609600">
                  <a:moveTo>
                    <a:pt x="3677755" y="508000"/>
                  </a:moveTo>
                  <a:lnTo>
                    <a:pt x="3376879" y="508000"/>
                  </a:lnTo>
                  <a:lnTo>
                    <a:pt x="3376879" y="516890"/>
                  </a:lnTo>
                  <a:lnTo>
                    <a:pt x="3677755" y="516890"/>
                  </a:lnTo>
                  <a:lnTo>
                    <a:pt x="3677755" y="508000"/>
                  </a:lnTo>
                  <a:close/>
                </a:path>
              </a:pathLst>
            </a:custGeom>
            <a:solidFill>
              <a:srgbClr val="FFF1CC"/>
            </a:solidFill>
          </p:spPr>
          <p:txBody>
            <a:bodyPr wrap="square" lIns="0" tIns="0" rIns="0" bIns="0" rtlCol="0"/>
            <a:lstStyle/>
            <a:p/>
          </p:txBody>
        </p:sp>
        <p:sp>
          <p:nvSpPr>
            <p:cNvPr id="6" name="object 6" descr=""/>
            <p:cNvSpPr/>
            <p:nvPr/>
          </p:nvSpPr>
          <p:spPr>
            <a:xfrm>
              <a:off x="1719325" y="1795526"/>
              <a:ext cx="3695700" cy="609600"/>
            </a:xfrm>
            <a:custGeom>
              <a:avLst/>
              <a:gdLst/>
              <a:ahLst/>
              <a:cxnLst/>
              <a:rect l="l" t="t" r="r" b="b"/>
              <a:pathLst>
                <a:path w="3695700" h="609600">
                  <a:moveTo>
                    <a:pt x="0" y="0"/>
                  </a:moveTo>
                  <a:lnTo>
                    <a:pt x="1755775" y="0"/>
                  </a:lnTo>
                  <a:lnTo>
                    <a:pt x="2508250" y="0"/>
                  </a:lnTo>
                  <a:lnTo>
                    <a:pt x="3009900" y="0"/>
                  </a:lnTo>
                  <a:lnTo>
                    <a:pt x="3009900" y="355600"/>
                  </a:lnTo>
                  <a:lnTo>
                    <a:pt x="3695573" y="516889"/>
                  </a:lnTo>
                  <a:lnTo>
                    <a:pt x="3009900" y="507873"/>
                  </a:lnTo>
                  <a:lnTo>
                    <a:pt x="3009900" y="609600"/>
                  </a:lnTo>
                  <a:lnTo>
                    <a:pt x="2508250" y="609600"/>
                  </a:lnTo>
                  <a:lnTo>
                    <a:pt x="1755775" y="609600"/>
                  </a:lnTo>
                  <a:lnTo>
                    <a:pt x="0" y="609600"/>
                  </a:lnTo>
                  <a:lnTo>
                    <a:pt x="0" y="507873"/>
                  </a:lnTo>
                  <a:lnTo>
                    <a:pt x="0" y="355600"/>
                  </a:lnTo>
                  <a:lnTo>
                    <a:pt x="0" y="0"/>
                  </a:lnTo>
                  <a:close/>
                </a:path>
              </a:pathLst>
            </a:custGeom>
            <a:ln w="12700">
              <a:solidFill>
                <a:srgbClr val="213E58"/>
              </a:solidFill>
            </a:ln>
          </p:spPr>
          <p:txBody>
            <a:bodyPr wrap="square" lIns="0" tIns="0" rIns="0" bIns="0" rtlCol="0"/>
            <a:lstStyle/>
            <a:p/>
          </p:txBody>
        </p:sp>
      </p:grpSp>
      <p:sp>
        <p:nvSpPr>
          <p:cNvPr id="7" name="object 7"/>
          <p:cNvSpPr txBox="1">
            <a:spLocks noGrp="1"/>
          </p:cNvSpPr>
          <p:nvPr>
            <p:ph type="title"/>
          </p:nvPr>
        </p:nvSpPr>
        <p:spPr>
          <a:xfrm>
            <a:off x="528002" y="321563"/>
            <a:ext cx="3772535" cy="518159"/>
          </a:xfrm>
          <a:prstGeom prst="rect"/>
        </p:spPr>
        <p:txBody>
          <a:bodyPr wrap="square" lIns="0" tIns="16510" rIns="0" bIns="0" rtlCol="0" vert="horz">
            <a:spAutoFit/>
          </a:bodyPr>
          <a:lstStyle/>
          <a:p>
            <a:pPr marL="12700">
              <a:lnSpc>
                <a:spcPct val="100000"/>
              </a:lnSpc>
              <a:spcBef>
                <a:spcPts val="130"/>
              </a:spcBef>
            </a:pPr>
            <a:r>
              <a:rPr dirty="0" spc="-30" b="0">
                <a:latin typeface="Courier New"/>
                <a:cs typeface="Courier New"/>
              </a:rPr>
              <a:t>Command</a:t>
            </a:r>
            <a:r>
              <a:rPr dirty="0" spc="-30"/>
              <a:t>层设计思路</a:t>
            </a:r>
          </a:p>
        </p:txBody>
      </p:sp>
      <p:sp>
        <p:nvSpPr>
          <p:cNvPr id="8" name="object 8" descr=""/>
          <p:cNvSpPr txBox="1"/>
          <p:nvPr/>
        </p:nvSpPr>
        <p:spPr>
          <a:xfrm>
            <a:off x="1794510" y="1904682"/>
            <a:ext cx="2854325" cy="334645"/>
          </a:xfrm>
          <a:prstGeom prst="rect">
            <a:avLst/>
          </a:prstGeom>
        </p:spPr>
        <p:txBody>
          <a:bodyPr wrap="square" lIns="0" tIns="15875" rIns="0" bIns="0" rtlCol="0" vert="horz">
            <a:spAutoFit/>
          </a:bodyPr>
          <a:lstStyle/>
          <a:p>
            <a:pPr marL="12700">
              <a:lnSpc>
                <a:spcPct val="100000"/>
              </a:lnSpc>
              <a:spcBef>
                <a:spcPts val="125"/>
              </a:spcBef>
            </a:pPr>
            <a:r>
              <a:rPr dirty="0" sz="2000" spc="-5">
                <a:latin typeface="UKIJ CJK"/>
                <a:cs typeface="UKIJ CJK"/>
              </a:rPr>
              <a:t>单体对象，避免重复生成</a:t>
            </a:r>
            <a:endParaRPr sz="2000">
              <a:latin typeface="UKIJ CJK"/>
              <a:cs typeface="UKIJ CJK"/>
            </a:endParaRPr>
          </a:p>
        </p:txBody>
      </p:sp>
      <p:grpSp>
        <p:nvGrpSpPr>
          <p:cNvPr id="9" name="object 9" descr=""/>
          <p:cNvGrpSpPr/>
          <p:nvPr/>
        </p:nvGrpSpPr>
        <p:grpSpPr>
          <a:xfrm>
            <a:off x="533400" y="2379726"/>
            <a:ext cx="11431905" cy="1335405"/>
            <a:chOff x="533400" y="2379726"/>
            <a:chExt cx="11431905" cy="1335405"/>
          </a:xfrm>
        </p:grpSpPr>
        <p:sp>
          <p:nvSpPr>
            <p:cNvPr id="10" name="object 10" descr=""/>
            <p:cNvSpPr/>
            <p:nvPr/>
          </p:nvSpPr>
          <p:spPr>
            <a:xfrm>
              <a:off x="547687" y="3300476"/>
              <a:ext cx="10259060" cy="400050"/>
            </a:xfrm>
            <a:custGeom>
              <a:avLst/>
              <a:gdLst/>
              <a:ahLst/>
              <a:cxnLst/>
              <a:rect l="l" t="t" r="r" b="b"/>
              <a:pathLst>
                <a:path w="10259060" h="400050">
                  <a:moveTo>
                    <a:pt x="0" y="30734"/>
                  </a:moveTo>
                  <a:lnTo>
                    <a:pt x="2421" y="18752"/>
                  </a:lnTo>
                  <a:lnTo>
                    <a:pt x="9024" y="8985"/>
                  </a:lnTo>
                  <a:lnTo>
                    <a:pt x="18821" y="2409"/>
                  </a:lnTo>
                  <a:lnTo>
                    <a:pt x="30822" y="0"/>
                  </a:lnTo>
                  <a:lnTo>
                    <a:pt x="10227627" y="0"/>
                  </a:lnTo>
                  <a:lnTo>
                    <a:pt x="10239629" y="2409"/>
                  </a:lnTo>
                  <a:lnTo>
                    <a:pt x="10249439" y="8985"/>
                  </a:lnTo>
                  <a:lnTo>
                    <a:pt x="10256059" y="18752"/>
                  </a:lnTo>
                  <a:lnTo>
                    <a:pt x="10258488" y="30734"/>
                  </a:lnTo>
                  <a:lnTo>
                    <a:pt x="10258488" y="369188"/>
                  </a:lnTo>
                  <a:lnTo>
                    <a:pt x="10256059" y="381190"/>
                  </a:lnTo>
                  <a:lnTo>
                    <a:pt x="10249439" y="391001"/>
                  </a:lnTo>
                  <a:lnTo>
                    <a:pt x="10239629" y="397621"/>
                  </a:lnTo>
                  <a:lnTo>
                    <a:pt x="10227627" y="400050"/>
                  </a:lnTo>
                  <a:lnTo>
                    <a:pt x="30822" y="400050"/>
                  </a:lnTo>
                  <a:lnTo>
                    <a:pt x="18821" y="397621"/>
                  </a:lnTo>
                  <a:lnTo>
                    <a:pt x="9024" y="391001"/>
                  </a:lnTo>
                  <a:lnTo>
                    <a:pt x="2421" y="381190"/>
                  </a:lnTo>
                  <a:lnTo>
                    <a:pt x="0" y="369188"/>
                  </a:lnTo>
                  <a:lnTo>
                    <a:pt x="0" y="30734"/>
                  </a:lnTo>
                  <a:close/>
                </a:path>
              </a:pathLst>
            </a:custGeom>
            <a:ln w="28575">
              <a:solidFill>
                <a:srgbClr val="C6000A"/>
              </a:solidFill>
            </a:ln>
          </p:spPr>
          <p:txBody>
            <a:bodyPr wrap="square" lIns="0" tIns="0" rIns="0" bIns="0" rtlCol="0"/>
            <a:lstStyle/>
            <a:p/>
          </p:txBody>
        </p:sp>
        <p:sp>
          <p:nvSpPr>
            <p:cNvPr id="11" name="object 11" descr=""/>
            <p:cNvSpPr/>
            <p:nvPr/>
          </p:nvSpPr>
          <p:spPr>
            <a:xfrm>
              <a:off x="7386701" y="2386076"/>
              <a:ext cx="4572000" cy="904875"/>
            </a:xfrm>
            <a:custGeom>
              <a:avLst/>
              <a:gdLst/>
              <a:ahLst/>
              <a:cxnLst/>
              <a:rect l="l" t="t" r="r" b="b"/>
              <a:pathLst>
                <a:path w="4572000" h="904875">
                  <a:moveTo>
                    <a:pt x="4572000" y="0"/>
                  </a:moveTo>
                  <a:lnTo>
                    <a:pt x="0" y="0"/>
                  </a:lnTo>
                  <a:lnTo>
                    <a:pt x="0" y="647700"/>
                  </a:lnTo>
                  <a:lnTo>
                    <a:pt x="762000" y="647700"/>
                  </a:lnTo>
                  <a:lnTo>
                    <a:pt x="451866" y="904748"/>
                  </a:lnTo>
                  <a:lnTo>
                    <a:pt x="1905000" y="647700"/>
                  </a:lnTo>
                  <a:lnTo>
                    <a:pt x="4572000" y="647700"/>
                  </a:lnTo>
                  <a:lnTo>
                    <a:pt x="4572000" y="0"/>
                  </a:lnTo>
                  <a:close/>
                </a:path>
              </a:pathLst>
            </a:custGeom>
            <a:solidFill>
              <a:srgbClr val="FFF1CC"/>
            </a:solidFill>
          </p:spPr>
          <p:txBody>
            <a:bodyPr wrap="square" lIns="0" tIns="0" rIns="0" bIns="0" rtlCol="0"/>
            <a:lstStyle/>
            <a:p/>
          </p:txBody>
        </p:sp>
        <p:sp>
          <p:nvSpPr>
            <p:cNvPr id="12" name="object 12" descr=""/>
            <p:cNvSpPr/>
            <p:nvPr/>
          </p:nvSpPr>
          <p:spPr>
            <a:xfrm>
              <a:off x="7386701" y="2386076"/>
              <a:ext cx="4572000" cy="904875"/>
            </a:xfrm>
            <a:custGeom>
              <a:avLst/>
              <a:gdLst/>
              <a:ahLst/>
              <a:cxnLst/>
              <a:rect l="l" t="t" r="r" b="b"/>
              <a:pathLst>
                <a:path w="4572000" h="904875">
                  <a:moveTo>
                    <a:pt x="0" y="0"/>
                  </a:moveTo>
                  <a:lnTo>
                    <a:pt x="762000" y="0"/>
                  </a:lnTo>
                  <a:lnTo>
                    <a:pt x="1905000" y="0"/>
                  </a:lnTo>
                  <a:lnTo>
                    <a:pt x="4572000" y="0"/>
                  </a:lnTo>
                  <a:lnTo>
                    <a:pt x="4572000" y="377825"/>
                  </a:lnTo>
                  <a:lnTo>
                    <a:pt x="4572000" y="539750"/>
                  </a:lnTo>
                  <a:lnTo>
                    <a:pt x="4572000" y="647700"/>
                  </a:lnTo>
                  <a:lnTo>
                    <a:pt x="1905000" y="647700"/>
                  </a:lnTo>
                  <a:lnTo>
                    <a:pt x="451866" y="904748"/>
                  </a:lnTo>
                  <a:lnTo>
                    <a:pt x="762000" y="647700"/>
                  </a:lnTo>
                  <a:lnTo>
                    <a:pt x="0" y="647700"/>
                  </a:lnTo>
                  <a:lnTo>
                    <a:pt x="0" y="539750"/>
                  </a:lnTo>
                  <a:lnTo>
                    <a:pt x="0" y="377825"/>
                  </a:lnTo>
                  <a:lnTo>
                    <a:pt x="0" y="0"/>
                  </a:lnTo>
                  <a:close/>
                </a:path>
              </a:pathLst>
            </a:custGeom>
            <a:ln w="12700">
              <a:solidFill>
                <a:srgbClr val="213E58"/>
              </a:solidFill>
            </a:ln>
          </p:spPr>
          <p:txBody>
            <a:bodyPr wrap="square" lIns="0" tIns="0" rIns="0" bIns="0" rtlCol="0"/>
            <a:lstStyle/>
            <a:p/>
          </p:txBody>
        </p:sp>
      </p:grpSp>
      <p:sp>
        <p:nvSpPr>
          <p:cNvPr id="13" name="object 13" descr=""/>
          <p:cNvSpPr txBox="1"/>
          <p:nvPr/>
        </p:nvSpPr>
        <p:spPr>
          <a:xfrm>
            <a:off x="7469758" y="2516822"/>
            <a:ext cx="4384040" cy="334645"/>
          </a:xfrm>
          <a:prstGeom prst="rect">
            <a:avLst/>
          </a:prstGeom>
        </p:spPr>
        <p:txBody>
          <a:bodyPr wrap="square" lIns="0" tIns="15875" rIns="0" bIns="0" rtlCol="0" vert="horz">
            <a:spAutoFit/>
          </a:bodyPr>
          <a:lstStyle/>
          <a:p>
            <a:pPr marL="12700">
              <a:lnSpc>
                <a:spcPct val="100000"/>
              </a:lnSpc>
              <a:spcBef>
                <a:spcPts val="125"/>
              </a:spcBef>
            </a:pPr>
            <a:r>
              <a:rPr dirty="0" sz="2000" spc="-15">
                <a:latin typeface="UKIJ CJK"/>
                <a:cs typeface="UKIJ CJK"/>
              </a:rPr>
              <a:t>传入指令字符集，返回待执行指令列表</a:t>
            </a:r>
            <a:endParaRPr sz="2000">
              <a:latin typeface="UKIJ CJK"/>
              <a:cs typeface="UKIJ CJK"/>
            </a:endParaRPr>
          </a:p>
        </p:txBody>
      </p:sp>
      <p:grpSp>
        <p:nvGrpSpPr>
          <p:cNvPr id="14" name="object 14" descr=""/>
          <p:cNvGrpSpPr/>
          <p:nvPr/>
        </p:nvGrpSpPr>
        <p:grpSpPr>
          <a:xfrm>
            <a:off x="533400" y="4029138"/>
            <a:ext cx="11021060" cy="1392555"/>
            <a:chOff x="533400" y="4029138"/>
            <a:chExt cx="11021060" cy="1392555"/>
          </a:xfrm>
        </p:grpSpPr>
        <p:sp>
          <p:nvSpPr>
            <p:cNvPr id="15" name="object 15" descr=""/>
            <p:cNvSpPr/>
            <p:nvPr/>
          </p:nvSpPr>
          <p:spPr>
            <a:xfrm>
              <a:off x="547687" y="4043426"/>
              <a:ext cx="10992485" cy="400050"/>
            </a:xfrm>
            <a:custGeom>
              <a:avLst/>
              <a:gdLst/>
              <a:ahLst/>
              <a:cxnLst/>
              <a:rect l="l" t="t" r="r" b="b"/>
              <a:pathLst>
                <a:path w="10992485" h="400050">
                  <a:moveTo>
                    <a:pt x="0" y="30734"/>
                  </a:moveTo>
                  <a:lnTo>
                    <a:pt x="2420" y="18752"/>
                  </a:lnTo>
                  <a:lnTo>
                    <a:pt x="9023" y="8985"/>
                  </a:lnTo>
                  <a:lnTo>
                    <a:pt x="18816" y="2409"/>
                  </a:lnTo>
                  <a:lnTo>
                    <a:pt x="30810" y="0"/>
                  </a:lnTo>
                  <a:lnTo>
                    <a:pt x="10961052" y="0"/>
                  </a:lnTo>
                  <a:lnTo>
                    <a:pt x="10973054" y="2409"/>
                  </a:lnTo>
                  <a:lnTo>
                    <a:pt x="10982864" y="8985"/>
                  </a:lnTo>
                  <a:lnTo>
                    <a:pt x="10989484" y="18752"/>
                  </a:lnTo>
                  <a:lnTo>
                    <a:pt x="10991913" y="30734"/>
                  </a:lnTo>
                  <a:lnTo>
                    <a:pt x="10991913" y="369188"/>
                  </a:lnTo>
                  <a:lnTo>
                    <a:pt x="10989484" y="381190"/>
                  </a:lnTo>
                  <a:lnTo>
                    <a:pt x="10982864" y="391001"/>
                  </a:lnTo>
                  <a:lnTo>
                    <a:pt x="10973054" y="397621"/>
                  </a:lnTo>
                  <a:lnTo>
                    <a:pt x="10961052" y="400050"/>
                  </a:lnTo>
                  <a:lnTo>
                    <a:pt x="30810" y="400050"/>
                  </a:lnTo>
                  <a:lnTo>
                    <a:pt x="18816" y="397621"/>
                  </a:lnTo>
                  <a:lnTo>
                    <a:pt x="9023" y="391001"/>
                  </a:lnTo>
                  <a:lnTo>
                    <a:pt x="2420" y="381190"/>
                  </a:lnTo>
                  <a:lnTo>
                    <a:pt x="0" y="369188"/>
                  </a:lnTo>
                  <a:lnTo>
                    <a:pt x="0" y="30734"/>
                  </a:lnTo>
                  <a:close/>
                </a:path>
              </a:pathLst>
            </a:custGeom>
            <a:ln w="28575">
              <a:solidFill>
                <a:srgbClr val="C6000A"/>
              </a:solidFill>
            </a:ln>
          </p:spPr>
          <p:txBody>
            <a:bodyPr wrap="square" lIns="0" tIns="0" rIns="0" bIns="0" rtlCol="0"/>
            <a:lstStyle/>
            <a:p/>
          </p:txBody>
        </p:sp>
        <p:sp>
          <p:nvSpPr>
            <p:cNvPr id="16" name="object 16" descr=""/>
            <p:cNvSpPr/>
            <p:nvPr/>
          </p:nvSpPr>
          <p:spPr>
            <a:xfrm>
              <a:off x="700087" y="4512056"/>
              <a:ext cx="7639684" cy="902969"/>
            </a:xfrm>
            <a:custGeom>
              <a:avLst/>
              <a:gdLst/>
              <a:ahLst/>
              <a:cxnLst/>
              <a:rect l="l" t="t" r="r" b="b"/>
              <a:pathLst>
                <a:path w="7639684" h="902970">
                  <a:moveTo>
                    <a:pt x="6597205" y="0"/>
                  </a:moveTo>
                  <a:lnTo>
                    <a:pt x="4456112" y="302895"/>
                  </a:lnTo>
                  <a:lnTo>
                    <a:pt x="0" y="302895"/>
                  </a:lnTo>
                  <a:lnTo>
                    <a:pt x="0" y="902970"/>
                  </a:lnTo>
                  <a:lnTo>
                    <a:pt x="7639113" y="902970"/>
                  </a:lnTo>
                  <a:lnTo>
                    <a:pt x="7639113" y="302895"/>
                  </a:lnTo>
                  <a:lnTo>
                    <a:pt x="6365938" y="302895"/>
                  </a:lnTo>
                  <a:lnTo>
                    <a:pt x="6597205" y="0"/>
                  </a:lnTo>
                  <a:close/>
                </a:path>
              </a:pathLst>
            </a:custGeom>
            <a:solidFill>
              <a:srgbClr val="FFF1CC"/>
            </a:solidFill>
          </p:spPr>
          <p:txBody>
            <a:bodyPr wrap="square" lIns="0" tIns="0" rIns="0" bIns="0" rtlCol="0"/>
            <a:lstStyle/>
            <a:p/>
          </p:txBody>
        </p:sp>
        <p:sp>
          <p:nvSpPr>
            <p:cNvPr id="17" name="object 17" descr=""/>
            <p:cNvSpPr/>
            <p:nvPr/>
          </p:nvSpPr>
          <p:spPr>
            <a:xfrm>
              <a:off x="700087" y="4512056"/>
              <a:ext cx="7639684" cy="902969"/>
            </a:xfrm>
            <a:custGeom>
              <a:avLst/>
              <a:gdLst/>
              <a:ahLst/>
              <a:cxnLst/>
              <a:rect l="l" t="t" r="r" b="b"/>
              <a:pathLst>
                <a:path w="7639684" h="902970">
                  <a:moveTo>
                    <a:pt x="0" y="302895"/>
                  </a:moveTo>
                  <a:lnTo>
                    <a:pt x="4456112" y="302895"/>
                  </a:lnTo>
                  <a:lnTo>
                    <a:pt x="6597205" y="0"/>
                  </a:lnTo>
                  <a:lnTo>
                    <a:pt x="6365938" y="302895"/>
                  </a:lnTo>
                  <a:lnTo>
                    <a:pt x="7639113" y="302895"/>
                  </a:lnTo>
                  <a:lnTo>
                    <a:pt x="7639113" y="402844"/>
                  </a:lnTo>
                  <a:lnTo>
                    <a:pt x="7639113" y="552831"/>
                  </a:lnTo>
                  <a:lnTo>
                    <a:pt x="7639113" y="902970"/>
                  </a:lnTo>
                  <a:lnTo>
                    <a:pt x="6365938" y="902970"/>
                  </a:lnTo>
                  <a:lnTo>
                    <a:pt x="4456112" y="902970"/>
                  </a:lnTo>
                  <a:lnTo>
                    <a:pt x="0" y="902970"/>
                  </a:lnTo>
                  <a:lnTo>
                    <a:pt x="0" y="552831"/>
                  </a:lnTo>
                  <a:lnTo>
                    <a:pt x="0" y="402844"/>
                  </a:lnTo>
                  <a:lnTo>
                    <a:pt x="0" y="302895"/>
                  </a:lnTo>
                  <a:close/>
                </a:path>
              </a:pathLst>
            </a:custGeom>
            <a:ln w="12699">
              <a:solidFill>
                <a:srgbClr val="213E58"/>
              </a:solidFill>
            </a:ln>
          </p:spPr>
          <p:txBody>
            <a:bodyPr wrap="square" lIns="0" tIns="0" rIns="0" bIns="0" rtlCol="0"/>
            <a:lstStyle/>
            <a:p/>
          </p:txBody>
        </p:sp>
      </p:grpSp>
      <p:sp>
        <p:nvSpPr>
          <p:cNvPr id="18" name="object 18" descr=""/>
          <p:cNvSpPr txBox="1"/>
          <p:nvPr/>
        </p:nvSpPr>
        <p:spPr>
          <a:xfrm>
            <a:off x="776287" y="4925377"/>
            <a:ext cx="7426325" cy="334645"/>
          </a:xfrm>
          <a:prstGeom prst="rect">
            <a:avLst/>
          </a:prstGeom>
        </p:spPr>
        <p:txBody>
          <a:bodyPr wrap="square" lIns="0" tIns="15875" rIns="0" bIns="0" rtlCol="0" vert="horz">
            <a:spAutoFit/>
          </a:bodyPr>
          <a:lstStyle/>
          <a:p>
            <a:pPr marL="12700">
              <a:lnSpc>
                <a:spcPct val="100000"/>
              </a:lnSpc>
              <a:spcBef>
                <a:spcPts val="125"/>
              </a:spcBef>
            </a:pPr>
            <a:r>
              <a:rPr dirty="0" sz="2000" spc="-40">
                <a:latin typeface="UKIJ CJK"/>
                <a:cs typeface="UKIJ CJK"/>
              </a:rPr>
              <a:t>指令的映射，保持一份即可，使用单体对象，简单实现指令工厂类</a:t>
            </a:r>
            <a:endParaRPr sz="2000">
              <a:latin typeface="UKIJ CJK"/>
              <a:cs typeface="UKIJ CJK"/>
            </a:endParaRPr>
          </a:p>
        </p:txBody>
      </p:sp>
      <p:sp>
        <p:nvSpPr>
          <p:cNvPr id="19" name="object 19"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18</a:t>
            </a:r>
          </a:p>
        </p:txBody>
      </p:sp>
      <p:sp>
        <p:nvSpPr>
          <p:cNvPr id="20" name="object 20"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642" y="434340"/>
            <a:ext cx="10788015" cy="472440"/>
          </a:xfrm>
          <a:prstGeom prst="rect"/>
        </p:spPr>
        <p:txBody>
          <a:bodyPr wrap="square" lIns="0" tIns="16510" rIns="0" bIns="0" rtlCol="0" vert="horz">
            <a:spAutoFit/>
          </a:bodyPr>
          <a:lstStyle/>
          <a:p>
            <a:pPr marL="12700">
              <a:lnSpc>
                <a:spcPct val="100000"/>
              </a:lnSpc>
              <a:spcBef>
                <a:spcPts val="130"/>
              </a:spcBef>
            </a:pPr>
            <a:r>
              <a:rPr dirty="0" sz="2900" spc="-20" b="0">
                <a:latin typeface="UKIJ CJK"/>
                <a:cs typeface="UKIJ CJK"/>
              </a:rPr>
              <a:t>实验二完成后，应该已经在目录里创建</a:t>
            </a:r>
            <a:r>
              <a:rPr dirty="0" sz="2900" spc="-25" b="0">
                <a:latin typeface="Courier New"/>
                <a:cs typeface="Courier New"/>
              </a:rPr>
              <a:t>lab3-fp-support-B</a:t>
            </a:r>
            <a:r>
              <a:rPr dirty="0" sz="2900" spc="-25" b="0">
                <a:latin typeface="UKIJ CJK"/>
                <a:cs typeface="UKIJ CJK"/>
              </a:rPr>
              <a:t>分支</a:t>
            </a:r>
            <a:endParaRPr sz="2900">
              <a:latin typeface="UKIJ CJK"/>
              <a:cs typeface="UKIJ CJK"/>
            </a:endParaRPr>
          </a:p>
        </p:txBody>
      </p:sp>
      <p:sp>
        <p:nvSpPr>
          <p:cNvPr id="3" name="object 3" descr=""/>
          <p:cNvSpPr txBox="1"/>
          <p:nvPr/>
        </p:nvSpPr>
        <p:spPr>
          <a:xfrm>
            <a:off x="314325" y="5257800"/>
            <a:ext cx="11544300" cy="752475"/>
          </a:xfrm>
          <a:prstGeom prst="rect">
            <a:avLst/>
          </a:prstGeom>
          <a:solidFill>
            <a:srgbClr val="F8CAAC"/>
          </a:solidFill>
        </p:spPr>
        <p:txBody>
          <a:bodyPr wrap="square" lIns="0" tIns="37465" rIns="0" bIns="0" rtlCol="0" vert="horz">
            <a:spAutoFit/>
          </a:bodyPr>
          <a:lstStyle/>
          <a:p>
            <a:pPr marL="90170">
              <a:lnSpc>
                <a:spcPct val="100000"/>
              </a:lnSpc>
              <a:spcBef>
                <a:spcPts val="295"/>
              </a:spcBef>
            </a:pPr>
            <a:r>
              <a:rPr dirty="0" sz="1800" spc="-5" b="1">
                <a:latin typeface="Noto Serif CJK JP"/>
                <a:cs typeface="Noto Serif CJK JP"/>
              </a:rPr>
              <a:t>如果没有对应分支，请打开</a:t>
            </a:r>
            <a:r>
              <a:rPr dirty="0" sz="1800">
                <a:latin typeface="Courier New"/>
                <a:cs typeface="Courier New"/>
              </a:rPr>
              <a:t>Terminal</a:t>
            </a:r>
            <a:r>
              <a:rPr dirty="0" sz="1800" spc="-15" b="1">
                <a:latin typeface="Noto Serif CJK JP"/>
                <a:cs typeface="Noto Serif CJK JP"/>
              </a:rPr>
              <a:t>，输入下面命令创建分支</a:t>
            </a:r>
            <a:endParaRPr sz="1800">
              <a:latin typeface="Noto Serif CJK JP"/>
              <a:cs typeface="Noto Serif CJK JP"/>
            </a:endParaRPr>
          </a:p>
          <a:p>
            <a:pPr marL="90170">
              <a:lnSpc>
                <a:spcPct val="100000"/>
              </a:lnSpc>
              <a:spcBef>
                <a:spcPts val="770"/>
              </a:spcBef>
            </a:pPr>
            <a:r>
              <a:rPr dirty="0" sz="1800">
                <a:solidFill>
                  <a:srgbClr val="FF0000"/>
                </a:solidFill>
                <a:latin typeface="Courier New"/>
                <a:cs typeface="Courier New"/>
              </a:rPr>
              <a:t>git</a:t>
            </a:r>
            <a:r>
              <a:rPr dirty="0" sz="1800" spc="-25">
                <a:solidFill>
                  <a:srgbClr val="FF0000"/>
                </a:solidFill>
                <a:latin typeface="Courier New"/>
                <a:cs typeface="Courier New"/>
              </a:rPr>
              <a:t> </a:t>
            </a:r>
            <a:r>
              <a:rPr dirty="0" sz="1800">
                <a:solidFill>
                  <a:srgbClr val="FF0000"/>
                </a:solidFill>
                <a:latin typeface="Courier New"/>
                <a:cs typeface="Courier New"/>
              </a:rPr>
              <a:t>branch</a:t>
            </a:r>
            <a:r>
              <a:rPr dirty="0" sz="1800" spc="-90">
                <a:solidFill>
                  <a:srgbClr val="FF0000"/>
                </a:solidFill>
                <a:latin typeface="Courier New"/>
                <a:cs typeface="Courier New"/>
              </a:rPr>
              <a:t> </a:t>
            </a:r>
            <a:r>
              <a:rPr dirty="0" sz="1800" spc="-25">
                <a:solidFill>
                  <a:srgbClr val="FF0000"/>
                </a:solidFill>
                <a:latin typeface="Courier New"/>
                <a:cs typeface="Courier New"/>
              </a:rPr>
              <a:t>lab3-</a:t>
            </a:r>
            <a:r>
              <a:rPr dirty="0" sz="1800" spc="-40">
                <a:solidFill>
                  <a:srgbClr val="FF0000"/>
                </a:solidFill>
                <a:latin typeface="Courier New"/>
                <a:cs typeface="Courier New"/>
              </a:rPr>
              <a:t>fp-</a:t>
            </a:r>
            <a:r>
              <a:rPr dirty="0" sz="1800" spc="-20">
                <a:solidFill>
                  <a:srgbClr val="FF0000"/>
                </a:solidFill>
                <a:latin typeface="Courier New"/>
                <a:cs typeface="Courier New"/>
              </a:rPr>
              <a:t>support-</a:t>
            </a:r>
            <a:r>
              <a:rPr dirty="0" sz="1800" spc="-50">
                <a:solidFill>
                  <a:srgbClr val="FF0000"/>
                </a:solidFill>
                <a:latin typeface="Courier New"/>
                <a:cs typeface="Courier New"/>
              </a:rPr>
              <a:t>B</a:t>
            </a:r>
            <a:endParaRPr sz="1800">
              <a:latin typeface="Courier New"/>
              <a:cs typeface="Courier New"/>
            </a:endParaRPr>
          </a:p>
        </p:txBody>
      </p:sp>
      <p:pic>
        <p:nvPicPr>
          <p:cNvPr id="4" name="object 4" descr=""/>
          <p:cNvPicPr/>
          <p:nvPr/>
        </p:nvPicPr>
        <p:blipFill>
          <a:blip r:embed="rId2" cstate="print"/>
          <a:stretch>
            <a:fillRect/>
          </a:stretch>
        </p:blipFill>
        <p:spPr>
          <a:xfrm>
            <a:off x="333669" y="1247775"/>
            <a:ext cx="9711960" cy="3600450"/>
          </a:xfrm>
          <a:prstGeom prst="rect">
            <a:avLst/>
          </a:prstGeom>
        </p:spPr>
      </p:pic>
      <p:sp>
        <p:nvSpPr>
          <p:cNvPr id="5" name="object 5" descr=""/>
          <p:cNvSpPr txBox="1"/>
          <p:nvPr/>
        </p:nvSpPr>
        <p:spPr>
          <a:xfrm>
            <a:off x="721994" y="6420405"/>
            <a:ext cx="88900" cy="149860"/>
          </a:xfrm>
          <a:prstGeom prst="rect">
            <a:avLst/>
          </a:prstGeom>
        </p:spPr>
        <p:txBody>
          <a:bodyPr wrap="square" lIns="0" tIns="0" rIns="0" bIns="0" rtlCol="0" vert="horz">
            <a:spAutoFit/>
          </a:bodyPr>
          <a:lstStyle/>
          <a:p>
            <a:pPr marL="12700">
              <a:lnSpc>
                <a:spcPts val="1025"/>
              </a:lnSpc>
            </a:pPr>
            <a:r>
              <a:rPr dirty="0" sz="950" spc="-50">
                <a:solidFill>
                  <a:srgbClr val="1D1D1B"/>
                </a:solidFill>
                <a:latin typeface="Carlito"/>
                <a:cs typeface="Carlito"/>
              </a:rPr>
              <a:t>1</a:t>
            </a:r>
            <a:endParaRPr sz="950">
              <a:latin typeface="Carlito"/>
              <a:cs typeface="Carlito"/>
            </a:endParaRP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75067" y="6389687"/>
            <a:ext cx="1071880" cy="173990"/>
          </a:xfrm>
          <a:prstGeom prst="rect">
            <a:avLst/>
          </a:prstGeom>
        </p:spPr>
        <p:txBody>
          <a:bodyPr wrap="square" lIns="0" tIns="15875" rIns="0" bIns="0" rtlCol="0" vert="horz">
            <a:spAutoFit/>
          </a:bodyPr>
          <a:lstStyle/>
          <a:p>
            <a:pPr marL="12700">
              <a:lnSpc>
                <a:spcPct val="100000"/>
              </a:lnSpc>
              <a:spcBef>
                <a:spcPts val="125"/>
              </a:spcBef>
            </a:pPr>
            <a:r>
              <a:rPr dirty="0" sz="950">
                <a:solidFill>
                  <a:srgbClr val="1D1D1B"/>
                </a:solidFill>
                <a:latin typeface="Carlito"/>
                <a:cs typeface="Carlito"/>
              </a:rPr>
              <a:t>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sp>
        <p:nvSpPr>
          <p:cNvPr id="3" name="object 3" descr=""/>
          <p:cNvSpPr txBox="1"/>
          <p:nvPr/>
        </p:nvSpPr>
        <p:spPr>
          <a:xfrm>
            <a:off x="721994" y="6389370"/>
            <a:ext cx="158750" cy="174625"/>
          </a:xfrm>
          <a:prstGeom prst="rect">
            <a:avLst/>
          </a:prstGeom>
        </p:spPr>
        <p:txBody>
          <a:bodyPr wrap="square" lIns="0" tIns="15875" rIns="0" bIns="0" rtlCol="0" vert="horz">
            <a:spAutoFit/>
          </a:bodyPr>
          <a:lstStyle/>
          <a:p>
            <a:pPr marL="12700">
              <a:lnSpc>
                <a:spcPct val="100000"/>
              </a:lnSpc>
              <a:spcBef>
                <a:spcPts val="125"/>
              </a:spcBef>
            </a:pPr>
            <a:r>
              <a:rPr dirty="0" sz="950" spc="-25">
                <a:solidFill>
                  <a:srgbClr val="1D1D1B"/>
                </a:solidFill>
                <a:latin typeface="Carlito"/>
                <a:cs typeface="Carlito"/>
              </a:rPr>
              <a:t>19</a:t>
            </a:r>
            <a:endParaRPr sz="950">
              <a:latin typeface="Carlito"/>
              <a:cs typeface="Carlito"/>
            </a:endParaRPr>
          </a:p>
        </p:txBody>
      </p:sp>
      <p:pic>
        <p:nvPicPr>
          <p:cNvPr id="4" name="object 4" descr=""/>
          <p:cNvPicPr/>
          <p:nvPr/>
        </p:nvPicPr>
        <p:blipFill>
          <a:blip r:embed="rId2" cstate="print"/>
          <a:stretch>
            <a:fillRect/>
          </a:stretch>
        </p:blipFill>
        <p:spPr>
          <a:xfrm>
            <a:off x="10191750" y="6324600"/>
            <a:ext cx="1276350" cy="266700"/>
          </a:xfrm>
          <a:prstGeom prst="rect">
            <a:avLst/>
          </a:prstGeom>
        </p:spPr>
      </p:pic>
      <p:grpSp>
        <p:nvGrpSpPr>
          <p:cNvPr id="5" name="object 5" descr=""/>
          <p:cNvGrpSpPr/>
          <p:nvPr/>
        </p:nvGrpSpPr>
        <p:grpSpPr>
          <a:xfrm>
            <a:off x="5734050" y="950975"/>
            <a:ext cx="5734685" cy="5154930"/>
            <a:chOff x="5734050" y="950975"/>
            <a:chExt cx="5734685" cy="5154930"/>
          </a:xfrm>
        </p:grpSpPr>
        <p:pic>
          <p:nvPicPr>
            <p:cNvPr id="6" name="object 6" descr=""/>
            <p:cNvPicPr/>
            <p:nvPr/>
          </p:nvPicPr>
          <p:blipFill>
            <a:blip r:embed="rId3" cstate="print"/>
            <a:stretch>
              <a:fillRect/>
            </a:stretch>
          </p:blipFill>
          <p:spPr>
            <a:xfrm>
              <a:off x="5734050" y="1047749"/>
              <a:ext cx="5715000" cy="5057775"/>
            </a:xfrm>
            <a:prstGeom prst="rect">
              <a:avLst/>
            </a:prstGeom>
          </p:spPr>
        </p:pic>
        <p:sp>
          <p:nvSpPr>
            <p:cNvPr id="7" name="object 7" descr=""/>
            <p:cNvSpPr/>
            <p:nvPr/>
          </p:nvSpPr>
          <p:spPr>
            <a:xfrm>
              <a:off x="6100825" y="1719325"/>
              <a:ext cx="5353050" cy="3143250"/>
            </a:xfrm>
            <a:custGeom>
              <a:avLst/>
              <a:gdLst/>
              <a:ahLst/>
              <a:cxnLst/>
              <a:rect l="l" t="t" r="r" b="b"/>
              <a:pathLst>
                <a:path w="5353050" h="3143250">
                  <a:moveTo>
                    <a:pt x="0" y="34416"/>
                  </a:moveTo>
                  <a:lnTo>
                    <a:pt x="2698" y="21002"/>
                  </a:lnTo>
                  <a:lnTo>
                    <a:pt x="10064" y="10064"/>
                  </a:lnTo>
                  <a:lnTo>
                    <a:pt x="21002" y="2698"/>
                  </a:lnTo>
                  <a:lnTo>
                    <a:pt x="34416" y="0"/>
                  </a:lnTo>
                  <a:lnTo>
                    <a:pt x="2413380" y="0"/>
                  </a:lnTo>
                  <a:lnTo>
                    <a:pt x="2426815" y="2698"/>
                  </a:lnTo>
                  <a:lnTo>
                    <a:pt x="2437796" y="10064"/>
                  </a:lnTo>
                  <a:lnTo>
                    <a:pt x="2445206" y="21002"/>
                  </a:lnTo>
                  <a:lnTo>
                    <a:pt x="2447925" y="34416"/>
                  </a:lnTo>
                  <a:lnTo>
                    <a:pt x="2447925" y="413131"/>
                  </a:lnTo>
                  <a:lnTo>
                    <a:pt x="2445206" y="426565"/>
                  </a:lnTo>
                  <a:lnTo>
                    <a:pt x="2437796" y="437546"/>
                  </a:lnTo>
                  <a:lnTo>
                    <a:pt x="2426815" y="444956"/>
                  </a:lnTo>
                  <a:lnTo>
                    <a:pt x="2413380" y="447675"/>
                  </a:lnTo>
                  <a:lnTo>
                    <a:pt x="34416" y="447675"/>
                  </a:lnTo>
                  <a:lnTo>
                    <a:pt x="21002" y="444956"/>
                  </a:lnTo>
                  <a:lnTo>
                    <a:pt x="10064" y="437546"/>
                  </a:lnTo>
                  <a:lnTo>
                    <a:pt x="2698" y="426565"/>
                  </a:lnTo>
                  <a:lnTo>
                    <a:pt x="0" y="413131"/>
                  </a:lnTo>
                  <a:lnTo>
                    <a:pt x="0" y="34416"/>
                  </a:lnTo>
                  <a:close/>
                </a:path>
                <a:path w="5353050" h="3143250">
                  <a:moveTo>
                    <a:pt x="419100" y="925449"/>
                  </a:moveTo>
                  <a:lnTo>
                    <a:pt x="427458" y="884086"/>
                  </a:lnTo>
                  <a:lnTo>
                    <a:pt x="450246" y="850296"/>
                  </a:lnTo>
                  <a:lnTo>
                    <a:pt x="484036" y="827508"/>
                  </a:lnTo>
                  <a:lnTo>
                    <a:pt x="525399" y="819150"/>
                  </a:lnTo>
                  <a:lnTo>
                    <a:pt x="3817874" y="819150"/>
                  </a:lnTo>
                  <a:lnTo>
                    <a:pt x="3859256" y="827508"/>
                  </a:lnTo>
                  <a:lnTo>
                    <a:pt x="3893089" y="850296"/>
                  </a:lnTo>
                  <a:lnTo>
                    <a:pt x="3915921" y="884086"/>
                  </a:lnTo>
                  <a:lnTo>
                    <a:pt x="3924300" y="925449"/>
                  </a:lnTo>
                  <a:lnTo>
                    <a:pt x="3924300" y="2093849"/>
                  </a:lnTo>
                  <a:lnTo>
                    <a:pt x="3915921" y="2135231"/>
                  </a:lnTo>
                  <a:lnTo>
                    <a:pt x="3893089" y="2169064"/>
                  </a:lnTo>
                  <a:lnTo>
                    <a:pt x="3859256" y="2191896"/>
                  </a:lnTo>
                  <a:lnTo>
                    <a:pt x="3817874" y="2200275"/>
                  </a:lnTo>
                  <a:lnTo>
                    <a:pt x="525399" y="2200275"/>
                  </a:lnTo>
                  <a:lnTo>
                    <a:pt x="484036" y="2191896"/>
                  </a:lnTo>
                  <a:lnTo>
                    <a:pt x="450246" y="2169064"/>
                  </a:lnTo>
                  <a:lnTo>
                    <a:pt x="427458" y="2135231"/>
                  </a:lnTo>
                  <a:lnTo>
                    <a:pt x="419100" y="2093849"/>
                  </a:lnTo>
                  <a:lnTo>
                    <a:pt x="419100" y="925449"/>
                  </a:lnTo>
                  <a:close/>
                </a:path>
                <a:path w="5353050" h="3143250">
                  <a:moveTo>
                    <a:pt x="419100" y="2351913"/>
                  </a:moveTo>
                  <a:lnTo>
                    <a:pt x="424273" y="2326237"/>
                  </a:lnTo>
                  <a:lnTo>
                    <a:pt x="438388" y="2305288"/>
                  </a:lnTo>
                  <a:lnTo>
                    <a:pt x="459337" y="2291173"/>
                  </a:lnTo>
                  <a:lnTo>
                    <a:pt x="485013" y="2286000"/>
                  </a:lnTo>
                  <a:lnTo>
                    <a:pt x="5287009" y="2286000"/>
                  </a:lnTo>
                  <a:lnTo>
                    <a:pt x="5312705" y="2291173"/>
                  </a:lnTo>
                  <a:lnTo>
                    <a:pt x="5333698" y="2305288"/>
                  </a:lnTo>
                  <a:lnTo>
                    <a:pt x="5347856" y="2326237"/>
                  </a:lnTo>
                  <a:lnTo>
                    <a:pt x="5353050" y="2351913"/>
                  </a:lnTo>
                  <a:lnTo>
                    <a:pt x="5353050" y="3077210"/>
                  </a:lnTo>
                  <a:lnTo>
                    <a:pt x="5347856" y="3102905"/>
                  </a:lnTo>
                  <a:lnTo>
                    <a:pt x="5333698" y="3123898"/>
                  </a:lnTo>
                  <a:lnTo>
                    <a:pt x="5312705" y="3138056"/>
                  </a:lnTo>
                  <a:lnTo>
                    <a:pt x="5287009" y="3143250"/>
                  </a:lnTo>
                  <a:lnTo>
                    <a:pt x="485013" y="3143250"/>
                  </a:lnTo>
                  <a:lnTo>
                    <a:pt x="459337" y="3138056"/>
                  </a:lnTo>
                  <a:lnTo>
                    <a:pt x="438388" y="3123898"/>
                  </a:lnTo>
                  <a:lnTo>
                    <a:pt x="424273" y="3102905"/>
                  </a:lnTo>
                  <a:lnTo>
                    <a:pt x="419100" y="3077210"/>
                  </a:lnTo>
                  <a:lnTo>
                    <a:pt x="419100" y="2351913"/>
                  </a:lnTo>
                  <a:close/>
                </a:path>
              </a:pathLst>
            </a:custGeom>
            <a:ln w="28575">
              <a:solidFill>
                <a:srgbClr val="C6000A"/>
              </a:solidFill>
            </a:ln>
          </p:spPr>
          <p:txBody>
            <a:bodyPr wrap="square" lIns="0" tIns="0" rIns="0" bIns="0" rtlCol="0"/>
            <a:lstStyle/>
            <a:p/>
          </p:txBody>
        </p:sp>
        <p:sp>
          <p:nvSpPr>
            <p:cNvPr id="8" name="object 8" descr=""/>
            <p:cNvSpPr/>
            <p:nvPr/>
          </p:nvSpPr>
          <p:spPr>
            <a:xfrm>
              <a:off x="8167751" y="957325"/>
              <a:ext cx="1228725" cy="864869"/>
            </a:xfrm>
            <a:custGeom>
              <a:avLst/>
              <a:gdLst/>
              <a:ahLst/>
              <a:cxnLst/>
              <a:rect l="l" t="t" r="r" b="b"/>
              <a:pathLst>
                <a:path w="1228725" h="864869">
                  <a:moveTo>
                    <a:pt x="1228725" y="0"/>
                  </a:moveTo>
                  <a:lnTo>
                    <a:pt x="0" y="0"/>
                  </a:lnTo>
                  <a:lnTo>
                    <a:pt x="0" y="609600"/>
                  </a:lnTo>
                  <a:lnTo>
                    <a:pt x="204724" y="609600"/>
                  </a:lnTo>
                  <a:lnTo>
                    <a:pt x="143128" y="864870"/>
                  </a:lnTo>
                  <a:lnTo>
                    <a:pt x="511937" y="609600"/>
                  </a:lnTo>
                  <a:lnTo>
                    <a:pt x="1228725" y="609600"/>
                  </a:lnTo>
                  <a:lnTo>
                    <a:pt x="1228725" y="0"/>
                  </a:lnTo>
                  <a:close/>
                </a:path>
              </a:pathLst>
            </a:custGeom>
            <a:solidFill>
              <a:srgbClr val="FFF1CC"/>
            </a:solidFill>
          </p:spPr>
          <p:txBody>
            <a:bodyPr wrap="square" lIns="0" tIns="0" rIns="0" bIns="0" rtlCol="0"/>
            <a:lstStyle/>
            <a:p/>
          </p:txBody>
        </p:sp>
        <p:sp>
          <p:nvSpPr>
            <p:cNvPr id="9" name="object 9" descr=""/>
            <p:cNvSpPr/>
            <p:nvPr/>
          </p:nvSpPr>
          <p:spPr>
            <a:xfrm>
              <a:off x="8167751" y="957325"/>
              <a:ext cx="1228725" cy="864869"/>
            </a:xfrm>
            <a:custGeom>
              <a:avLst/>
              <a:gdLst/>
              <a:ahLst/>
              <a:cxnLst/>
              <a:rect l="l" t="t" r="r" b="b"/>
              <a:pathLst>
                <a:path w="1228725" h="864869">
                  <a:moveTo>
                    <a:pt x="0" y="0"/>
                  </a:moveTo>
                  <a:lnTo>
                    <a:pt x="204724" y="0"/>
                  </a:lnTo>
                  <a:lnTo>
                    <a:pt x="511937" y="0"/>
                  </a:lnTo>
                  <a:lnTo>
                    <a:pt x="1228725" y="0"/>
                  </a:lnTo>
                  <a:lnTo>
                    <a:pt x="1228725" y="355600"/>
                  </a:lnTo>
                  <a:lnTo>
                    <a:pt x="1228725" y="508000"/>
                  </a:lnTo>
                  <a:lnTo>
                    <a:pt x="1228725" y="609600"/>
                  </a:lnTo>
                  <a:lnTo>
                    <a:pt x="511937" y="609600"/>
                  </a:lnTo>
                  <a:lnTo>
                    <a:pt x="143128" y="864870"/>
                  </a:lnTo>
                  <a:lnTo>
                    <a:pt x="204724" y="609600"/>
                  </a:lnTo>
                  <a:lnTo>
                    <a:pt x="0" y="609600"/>
                  </a:lnTo>
                  <a:lnTo>
                    <a:pt x="0" y="508000"/>
                  </a:lnTo>
                  <a:lnTo>
                    <a:pt x="0" y="355600"/>
                  </a:lnTo>
                  <a:lnTo>
                    <a:pt x="0" y="0"/>
                  </a:lnTo>
                  <a:close/>
                </a:path>
              </a:pathLst>
            </a:custGeom>
            <a:ln w="12699">
              <a:solidFill>
                <a:srgbClr val="213E58"/>
              </a:solidFill>
            </a:ln>
          </p:spPr>
          <p:txBody>
            <a:bodyPr wrap="square" lIns="0" tIns="0" rIns="0" bIns="0" rtlCol="0"/>
            <a:lstStyle/>
            <a:p/>
          </p:txBody>
        </p:sp>
      </p:grpSp>
      <p:sp>
        <p:nvSpPr>
          <p:cNvPr id="10" name="object 10"/>
          <p:cNvSpPr txBox="1">
            <a:spLocks noGrp="1"/>
          </p:cNvSpPr>
          <p:nvPr>
            <p:ph type="title"/>
          </p:nvPr>
        </p:nvSpPr>
        <p:spPr>
          <a:xfrm>
            <a:off x="719772" y="359155"/>
            <a:ext cx="7744459" cy="518159"/>
          </a:xfrm>
          <a:prstGeom prst="rect"/>
        </p:spPr>
        <p:txBody>
          <a:bodyPr wrap="square" lIns="0" tIns="16510" rIns="0" bIns="0" rtlCol="0" vert="horz">
            <a:spAutoFit/>
          </a:bodyPr>
          <a:lstStyle/>
          <a:p>
            <a:pPr marL="12700">
              <a:lnSpc>
                <a:spcPct val="100000"/>
              </a:lnSpc>
              <a:spcBef>
                <a:spcPts val="130"/>
              </a:spcBef>
            </a:pPr>
            <a:r>
              <a:rPr dirty="0" spc="-25"/>
              <a:t>统一接口：基于模板的单体类</a:t>
            </a:r>
            <a:r>
              <a:rPr dirty="0" b="0">
                <a:latin typeface="Courier New"/>
                <a:cs typeface="Courier New"/>
              </a:rPr>
              <a:t>-</a:t>
            </a:r>
            <a:r>
              <a:rPr dirty="0" spc="-10" b="0">
                <a:latin typeface="Courier New"/>
                <a:cs typeface="Courier New"/>
              </a:rPr>
              <a:t>Singleton</a:t>
            </a:r>
          </a:p>
        </p:txBody>
      </p:sp>
      <p:sp>
        <p:nvSpPr>
          <p:cNvPr id="11" name="object 11" descr=""/>
          <p:cNvSpPr txBox="1"/>
          <p:nvPr/>
        </p:nvSpPr>
        <p:spPr>
          <a:xfrm>
            <a:off x="799782" y="1069530"/>
            <a:ext cx="4547870" cy="4180840"/>
          </a:xfrm>
          <a:prstGeom prst="rect">
            <a:avLst/>
          </a:prstGeom>
        </p:spPr>
        <p:txBody>
          <a:bodyPr wrap="square" lIns="0" tIns="137795" rIns="0" bIns="0" rtlCol="0" vert="horz">
            <a:spAutoFit/>
          </a:bodyPr>
          <a:lstStyle/>
          <a:p>
            <a:pPr marL="12700">
              <a:lnSpc>
                <a:spcPct val="100000"/>
              </a:lnSpc>
              <a:spcBef>
                <a:spcPts val="1085"/>
              </a:spcBef>
            </a:pPr>
            <a:r>
              <a:rPr dirty="0" baseline="3584" sz="2325" spc="157">
                <a:solidFill>
                  <a:srgbClr val="333333"/>
                </a:solidFill>
                <a:latin typeface="UKIJ CJK"/>
                <a:cs typeface="UKIJ CJK"/>
              </a:rPr>
              <a:t>使 用 泛 型 来 实 现 单 例 模 式 </a:t>
            </a:r>
            <a:r>
              <a:rPr dirty="0" baseline="3584" sz="2325">
                <a:solidFill>
                  <a:srgbClr val="333333"/>
                </a:solidFill>
                <a:latin typeface="UKIJ CJK"/>
                <a:cs typeface="UKIJ CJK"/>
              </a:rPr>
              <a:t>（</a:t>
            </a:r>
            <a:r>
              <a:rPr dirty="0" baseline="3584" sz="2325" spc="412">
                <a:solidFill>
                  <a:srgbClr val="333333"/>
                </a:solidFill>
                <a:latin typeface="UKIJ CJK"/>
                <a:cs typeface="UKIJ CJK"/>
              </a:rPr>
              <a:t> </a:t>
            </a:r>
            <a:r>
              <a:rPr dirty="0" sz="1550" spc="-10">
                <a:solidFill>
                  <a:srgbClr val="333333"/>
                </a:solidFill>
                <a:latin typeface="Courier New"/>
                <a:cs typeface="Courier New"/>
              </a:rPr>
              <a:t>Singleton</a:t>
            </a:r>
            <a:endParaRPr sz="1550">
              <a:latin typeface="Courier New"/>
              <a:cs typeface="Courier New"/>
            </a:endParaRPr>
          </a:p>
          <a:p>
            <a:pPr marL="12700">
              <a:lnSpc>
                <a:spcPct val="100000"/>
              </a:lnSpc>
              <a:spcBef>
                <a:spcPts val="990"/>
              </a:spcBef>
            </a:pPr>
            <a:r>
              <a:rPr dirty="0" sz="1550">
                <a:solidFill>
                  <a:srgbClr val="333333"/>
                </a:solidFill>
                <a:latin typeface="Courier New"/>
                <a:cs typeface="Courier New"/>
              </a:rPr>
              <a:t>Pattern</a:t>
            </a:r>
            <a:r>
              <a:rPr dirty="0" baseline="1792" sz="2325">
                <a:solidFill>
                  <a:srgbClr val="333333"/>
                </a:solidFill>
                <a:latin typeface="UKIJ CJK"/>
                <a:cs typeface="UKIJ CJK"/>
              </a:rPr>
              <a:t>）</a:t>
            </a:r>
            <a:r>
              <a:rPr dirty="0" baseline="1792" sz="2325" spc="-7">
                <a:solidFill>
                  <a:srgbClr val="333333"/>
                </a:solidFill>
                <a:latin typeface="UKIJ CJK"/>
                <a:cs typeface="UKIJ CJK"/>
              </a:rPr>
              <a:t>，有几个显著的优势：</a:t>
            </a:r>
            <a:endParaRPr baseline="1792" sz="2325">
              <a:latin typeface="UKIJ CJK"/>
              <a:cs typeface="UKIJ CJK"/>
            </a:endParaRPr>
          </a:p>
          <a:p>
            <a:pPr algn="just" marL="12700" marR="6985" indent="379730">
              <a:lnSpc>
                <a:spcPct val="153400"/>
              </a:lnSpc>
              <a:spcBef>
                <a:spcPts val="830"/>
              </a:spcBef>
              <a:buFont typeface="Courier New"/>
              <a:buAutoNum type="arabicPeriod"/>
              <a:tabLst>
                <a:tab pos="392430" algn="l"/>
              </a:tabLst>
            </a:pPr>
            <a:r>
              <a:rPr dirty="0" baseline="1792" sz="2325" spc="127" b="1">
                <a:solidFill>
                  <a:srgbClr val="333333"/>
                </a:solidFill>
                <a:latin typeface="Noto Serif CJK JP"/>
                <a:cs typeface="Noto Serif CJK JP"/>
              </a:rPr>
              <a:t>线程安全：</a:t>
            </a:r>
            <a:r>
              <a:rPr dirty="0" baseline="1792" sz="2325" spc="127">
                <a:solidFill>
                  <a:srgbClr val="333333"/>
                </a:solidFill>
                <a:latin typeface="UKIJ CJK"/>
                <a:cs typeface="UKIJ CJK"/>
              </a:rPr>
              <a:t>由于</a:t>
            </a:r>
            <a:r>
              <a:rPr dirty="0" sz="1550" spc="45">
                <a:solidFill>
                  <a:srgbClr val="333333"/>
                </a:solidFill>
                <a:latin typeface="Courier New"/>
                <a:cs typeface="Courier New"/>
              </a:rPr>
              <a:t>instance</a:t>
            </a:r>
            <a:r>
              <a:rPr dirty="0" baseline="1792" sz="2325" spc="120">
                <a:solidFill>
                  <a:srgbClr val="333333"/>
                </a:solidFill>
                <a:latin typeface="UKIJ CJK"/>
                <a:cs typeface="UKIJ CJK"/>
              </a:rPr>
              <a:t>是一个静态局部变</a:t>
            </a:r>
            <a:r>
              <a:rPr dirty="0" baseline="1792" sz="2325">
                <a:solidFill>
                  <a:srgbClr val="333333"/>
                </a:solidFill>
                <a:latin typeface="UKIJ CJK"/>
                <a:cs typeface="UKIJ CJK"/>
              </a:rPr>
              <a:t>量，</a:t>
            </a:r>
            <a:r>
              <a:rPr dirty="0" sz="1550">
                <a:solidFill>
                  <a:srgbClr val="333333"/>
                </a:solidFill>
                <a:latin typeface="Courier New"/>
                <a:cs typeface="Courier New"/>
              </a:rPr>
              <a:t>C++11</a:t>
            </a:r>
            <a:r>
              <a:rPr dirty="0" baseline="1792" sz="2325" spc="30">
                <a:solidFill>
                  <a:srgbClr val="333333"/>
                </a:solidFill>
                <a:latin typeface="UKIJ CJK"/>
                <a:cs typeface="UKIJ CJK"/>
              </a:rPr>
              <a:t>及以后的标准保证了其初始化是线程安</a:t>
            </a:r>
            <a:r>
              <a:rPr dirty="0" sz="1550" spc="-20">
                <a:solidFill>
                  <a:srgbClr val="333333"/>
                </a:solidFill>
                <a:latin typeface="UKIJ CJK"/>
                <a:cs typeface="UKIJ CJK"/>
              </a:rPr>
              <a:t>全的。</a:t>
            </a:r>
            <a:endParaRPr sz="1550">
              <a:latin typeface="UKIJ CJK"/>
              <a:cs typeface="UKIJ CJK"/>
            </a:endParaRPr>
          </a:p>
          <a:p>
            <a:pPr algn="just" marL="374650" indent="-351155">
              <a:lnSpc>
                <a:spcPct val="100000"/>
              </a:lnSpc>
              <a:spcBef>
                <a:spcPts val="1025"/>
              </a:spcBef>
              <a:buFont typeface="Courier New"/>
              <a:buAutoNum type="arabicPeriod"/>
              <a:tabLst>
                <a:tab pos="374650" algn="l"/>
              </a:tabLst>
            </a:pPr>
            <a:r>
              <a:rPr dirty="0" sz="1550" b="1">
                <a:solidFill>
                  <a:srgbClr val="333333"/>
                </a:solidFill>
                <a:latin typeface="Noto Serif CJK JP"/>
                <a:cs typeface="Noto Serif CJK JP"/>
              </a:rPr>
              <a:t>懒加载：</a:t>
            </a:r>
            <a:r>
              <a:rPr dirty="0" sz="1550">
                <a:solidFill>
                  <a:srgbClr val="333333"/>
                </a:solidFill>
                <a:latin typeface="UKIJ CJK"/>
                <a:cs typeface="UKIJ CJK"/>
              </a:rPr>
              <a:t>实例只有在第一次调用</a:t>
            </a:r>
            <a:r>
              <a:rPr dirty="0" sz="1550" spc="-10">
                <a:solidFill>
                  <a:srgbClr val="333333"/>
                </a:solidFill>
                <a:latin typeface="Courier New"/>
                <a:cs typeface="Courier New"/>
              </a:rPr>
              <a:t>Instance()</a:t>
            </a:r>
            <a:endParaRPr sz="1550">
              <a:latin typeface="Courier New"/>
              <a:cs typeface="Courier New"/>
            </a:endParaRPr>
          </a:p>
          <a:p>
            <a:pPr algn="just" marL="23495" marR="95250">
              <a:lnSpc>
                <a:spcPts val="2930"/>
              </a:lnSpc>
              <a:spcBef>
                <a:spcPts val="204"/>
              </a:spcBef>
            </a:pPr>
            <a:r>
              <a:rPr dirty="0" sz="1550" spc="-5">
                <a:solidFill>
                  <a:srgbClr val="333333"/>
                </a:solidFill>
                <a:latin typeface="UKIJ CJK"/>
                <a:cs typeface="UKIJ CJK"/>
              </a:rPr>
              <a:t>方法时才会被创建，这样可以避免不必要的资源消</a:t>
            </a:r>
            <a:r>
              <a:rPr dirty="0" sz="1550" spc="-25">
                <a:solidFill>
                  <a:srgbClr val="333333"/>
                </a:solidFill>
                <a:latin typeface="UKIJ CJK"/>
                <a:cs typeface="UKIJ CJK"/>
              </a:rPr>
              <a:t>耗。</a:t>
            </a:r>
            <a:endParaRPr sz="1550">
              <a:latin typeface="UKIJ CJK"/>
              <a:cs typeface="UKIJ CJK"/>
            </a:endParaRPr>
          </a:p>
          <a:p>
            <a:pPr algn="just" marL="23495" marR="95250" indent="351155">
              <a:lnSpc>
                <a:spcPct val="155500"/>
              </a:lnSpc>
              <a:buFont typeface="Courier New"/>
              <a:buAutoNum type="arabicPeriod" startAt="3"/>
              <a:tabLst>
                <a:tab pos="374650" algn="l"/>
              </a:tabLst>
            </a:pPr>
            <a:r>
              <a:rPr dirty="0" sz="1550" b="1">
                <a:solidFill>
                  <a:srgbClr val="333333"/>
                </a:solidFill>
                <a:latin typeface="Noto Serif CJK JP"/>
                <a:cs typeface="Noto Serif CJK JP"/>
              </a:rPr>
              <a:t>防止拷贝和赋值：</a:t>
            </a:r>
            <a:r>
              <a:rPr dirty="0" sz="1550" spc="-5">
                <a:solidFill>
                  <a:srgbClr val="333333"/>
                </a:solidFill>
                <a:latin typeface="UKIJ CJK"/>
                <a:cs typeface="UKIJ CJK"/>
              </a:rPr>
              <a:t>通过删除拷贝构造函数和赋值运算符，确保了单例对象不能被复制或赋值，从而保证了单例的唯一性。</a:t>
            </a:r>
            <a:endParaRPr sz="1550">
              <a:latin typeface="UKIJ CJK"/>
              <a:cs typeface="UKIJ CJK"/>
            </a:endParaRPr>
          </a:p>
        </p:txBody>
      </p:sp>
      <p:sp>
        <p:nvSpPr>
          <p:cNvPr id="12" name="object 12" descr=""/>
          <p:cNvSpPr txBox="1"/>
          <p:nvPr/>
        </p:nvSpPr>
        <p:spPr>
          <a:xfrm>
            <a:off x="811212" y="5297551"/>
            <a:ext cx="4695190" cy="749935"/>
          </a:xfrm>
          <a:prstGeom prst="rect">
            <a:avLst/>
          </a:prstGeom>
        </p:spPr>
        <p:txBody>
          <a:bodyPr wrap="square" lIns="0" tIns="137795" rIns="0" bIns="0" rtlCol="0" vert="horz">
            <a:spAutoFit/>
          </a:bodyPr>
          <a:lstStyle/>
          <a:p>
            <a:pPr marL="12700">
              <a:lnSpc>
                <a:spcPct val="100000"/>
              </a:lnSpc>
              <a:spcBef>
                <a:spcPts val="1085"/>
              </a:spcBef>
            </a:pPr>
            <a:r>
              <a:rPr dirty="0" sz="1550" spc="65">
                <a:solidFill>
                  <a:srgbClr val="C00000"/>
                </a:solidFill>
                <a:latin typeface="Courier New"/>
                <a:cs typeface="Courier New"/>
              </a:rPr>
              <a:t>4</a:t>
            </a:r>
            <a:r>
              <a:rPr dirty="0" sz="1550" spc="80">
                <a:solidFill>
                  <a:srgbClr val="C00000"/>
                </a:solidFill>
                <a:latin typeface="Courier New"/>
                <a:cs typeface="Courier New"/>
              </a:rPr>
              <a:t>. </a:t>
            </a:r>
            <a:r>
              <a:rPr dirty="0" sz="1550" b="1">
                <a:solidFill>
                  <a:srgbClr val="C00000"/>
                </a:solidFill>
                <a:latin typeface="Noto Serif CJK JP"/>
                <a:cs typeface="Noto Serif CJK JP"/>
              </a:rPr>
              <a:t>泛型支持：</a:t>
            </a:r>
            <a:r>
              <a:rPr dirty="0" sz="1550" spc="-5">
                <a:solidFill>
                  <a:srgbClr val="333333"/>
                </a:solidFill>
                <a:latin typeface="UKIJ CJK"/>
                <a:cs typeface="UKIJ CJK"/>
              </a:rPr>
              <a:t>使用模板类可以使单例模式适用于</a:t>
            </a:r>
            <a:endParaRPr sz="1550">
              <a:latin typeface="UKIJ CJK"/>
              <a:cs typeface="UKIJ CJK"/>
            </a:endParaRPr>
          </a:p>
          <a:p>
            <a:pPr marL="12700">
              <a:lnSpc>
                <a:spcPct val="100000"/>
              </a:lnSpc>
              <a:spcBef>
                <a:spcPts val="995"/>
              </a:spcBef>
            </a:pPr>
            <a:r>
              <a:rPr dirty="0" sz="1550" spc="-5">
                <a:solidFill>
                  <a:srgbClr val="333333"/>
                </a:solidFill>
                <a:latin typeface="UKIJ CJK"/>
                <a:cs typeface="UKIJ CJK"/>
              </a:rPr>
              <a:t>不同类型，而不需要为每种类型单独实现单例模式。</a:t>
            </a:r>
            <a:endParaRPr sz="1550">
              <a:latin typeface="UKIJ CJK"/>
              <a:cs typeface="UKIJ CJK"/>
            </a:endParaRPr>
          </a:p>
        </p:txBody>
      </p:sp>
      <p:sp>
        <p:nvSpPr>
          <p:cNvPr id="13" name="object 13" descr=""/>
          <p:cNvSpPr txBox="1"/>
          <p:nvPr/>
        </p:nvSpPr>
        <p:spPr>
          <a:xfrm>
            <a:off x="8248395" y="1062037"/>
            <a:ext cx="1055370" cy="334645"/>
          </a:xfrm>
          <a:prstGeom prst="rect">
            <a:avLst/>
          </a:prstGeom>
        </p:spPr>
        <p:txBody>
          <a:bodyPr wrap="square" lIns="0" tIns="15875" rIns="0" bIns="0" rtlCol="0" vert="horz">
            <a:spAutoFit/>
          </a:bodyPr>
          <a:lstStyle/>
          <a:p>
            <a:pPr marL="12700">
              <a:lnSpc>
                <a:spcPct val="100000"/>
              </a:lnSpc>
              <a:spcBef>
                <a:spcPts val="125"/>
              </a:spcBef>
            </a:pPr>
            <a:r>
              <a:rPr dirty="0" sz="2000" spc="-15">
                <a:latin typeface="UKIJ CJK"/>
                <a:cs typeface="UKIJ CJK"/>
              </a:rPr>
              <a:t>泛型支持</a:t>
            </a:r>
            <a:endParaRPr sz="2000">
              <a:latin typeface="UKIJ CJK"/>
              <a:cs typeface="UKIJ CJK"/>
            </a:endParaRPr>
          </a:p>
        </p:txBody>
      </p:sp>
      <p:grpSp>
        <p:nvGrpSpPr>
          <p:cNvPr id="14" name="object 14" descr=""/>
          <p:cNvGrpSpPr/>
          <p:nvPr/>
        </p:nvGrpSpPr>
        <p:grpSpPr>
          <a:xfrm>
            <a:off x="9897109" y="3265551"/>
            <a:ext cx="1344295" cy="631825"/>
            <a:chOff x="9897109" y="3265551"/>
            <a:chExt cx="1344295" cy="631825"/>
          </a:xfrm>
        </p:grpSpPr>
        <p:sp>
          <p:nvSpPr>
            <p:cNvPr id="15" name="object 15" descr=""/>
            <p:cNvSpPr/>
            <p:nvPr/>
          </p:nvSpPr>
          <p:spPr>
            <a:xfrm>
              <a:off x="9903459" y="3271901"/>
              <a:ext cx="1331595" cy="619125"/>
            </a:xfrm>
            <a:custGeom>
              <a:avLst/>
              <a:gdLst/>
              <a:ahLst/>
              <a:cxnLst/>
              <a:rect l="l" t="t" r="r" b="b"/>
              <a:pathLst>
                <a:path w="1331595" h="619125">
                  <a:moveTo>
                    <a:pt x="1331341" y="0"/>
                  </a:moveTo>
                  <a:lnTo>
                    <a:pt x="340741" y="0"/>
                  </a:lnTo>
                  <a:lnTo>
                    <a:pt x="340741" y="361061"/>
                  </a:lnTo>
                  <a:lnTo>
                    <a:pt x="0" y="451738"/>
                  </a:lnTo>
                  <a:lnTo>
                    <a:pt x="340741" y="515874"/>
                  </a:lnTo>
                  <a:lnTo>
                    <a:pt x="340741" y="619125"/>
                  </a:lnTo>
                  <a:lnTo>
                    <a:pt x="1331341" y="619125"/>
                  </a:lnTo>
                  <a:lnTo>
                    <a:pt x="1331341" y="0"/>
                  </a:lnTo>
                  <a:close/>
                </a:path>
              </a:pathLst>
            </a:custGeom>
            <a:solidFill>
              <a:srgbClr val="FFF1CC"/>
            </a:solidFill>
          </p:spPr>
          <p:txBody>
            <a:bodyPr wrap="square" lIns="0" tIns="0" rIns="0" bIns="0" rtlCol="0"/>
            <a:lstStyle/>
            <a:p/>
          </p:txBody>
        </p:sp>
        <p:sp>
          <p:nvSpPr>
            <p:cNvPr id="16" name="object 16" descr=""/>
            <p:cNvSpPr/>
            <p:nvPr/>
          </p:nvSpPr>
          <p:spPr>
            <a:xfrm>
              <a:off x="9903459" y="3271901"/>
              <a:ext cx="1331595" cy="619125"/>
            </a:xfrm>
            <a:custGeom>
              <a:avLst/>
              <a:gdLst/>
              <a:ahLst/>
              <a:cxnLst/>
              <a:rect l="l" t="t" r="r" b="b"/>
              <a:pathLst>
                <a:path w="1331595" h="619125">
                  <a:moveTo>
                    <a:pt x="340741" y="0"/>
                  </a:moveTo>
                  <a:lnTo>
                    <a:pt x="505841" y="0"/>
                  </a:lnTo>
                  <a:lnTo>
                    <a:pt x="753491" y="0"/>
                  </a:lnTo>
                  <a:lnTo>
                    <a:pt x="1331341" y="0"/>
                  </a:lnTo>
                  <a:lnTo>
                    <a:pt x="1331341" y="361061"/>
                  </a:lnTo>
                  <a:lnTo>
                    <a:pt x="1331341" y="515874"/>
                  </a:lnTo>
                  <a:lnTo>
                    <a:pt x="1331341" y="619125"/>
                  </a:lnTo>
                  <a:lnTo>
                    <a:pt x="753491" y="619125"/>
                  </a:lnTo>
                  <a:lnTo>
                    <a:pt x="505841" y="619125"/>
                  </a:lnTo>
                  <a:lnTo>
                    <a:pt x="340741" y="619125"/>
                  </a:lnTo>
                  <a:lnTo>
                    <a:pt x="340741" y="515874"/>
                  </a:lnTo>
                  <a:lnTo>
                    <a:pt x="0" y="451738"/>
                  </a:lnTo>
                  <a:lnTo>
                    <a:pt x="340741" y="361061"/>
                  </a:lnTo>
                  <a:lnTo>
                    <a:pt x="340741" y="0"/>
                  </a:lnTo>
                  <a:close/>
                </a:path>
              </a:pathLst>
            </a:custGeom>
            <a:ln w="12700">
              <a:solidFill>
                <a:srgbClr val="213E58"/>
              </a:solidFill>
            </a:ln>
          </p:spPr>
          <p:txBody>
            <a:bodyPr wrap="square" lIns="0" tIns="0" rIns="0" bIns="0" rtlCol="0"/>
            <a:lstStyle/>
            <a:p/>
          </p:txBody>
        </p:sp>
      </p:grpSp>
      <p:sp>
        <p:nvSpPr>
          <p:cNvPr id="17" name="object 17" descr=""/>
          <p:cNvSpPr txBox="1"/>
          <p:nvPr/>
        </p:nvSpPr>
        <p:spPr>
          <a:xfrm>
            <a:off x="10324465" y="3387407"/>
            <a:ext cx="798195" cy="334645"/>
          </a:xfrm>
          <a:prstGeom prst="rect">
            <a:avLst/>
          </a:prstGeom>
        </p:spPr>
        <p:txBody>
          <a:bodyPr wrap="square" lIns="0" tIns="15875" rIns="0" bIns="0" rtlCol="0" vert="horz">
            <a:spAutoFit/>
          </a:bodyPr>
          <a:lstStyle/>
          <a:p>
            <a:pPr marL="12700">
              <a:lnSpc>
                <a:spcPct val="100000"/>
              </a:lnSpc>
              <a:spcBef>
                <a:spcPts val="125"/>
              </a:spcBef>
            </a:pPr>
            <a:r>
              <a:rPr dirty="0" sz="2000" spc="-20">
                <a:latin typeface="UKIJ CJK"/>
                <a:cs typeface="UKIJ CJK"/>
              </a:rPr>
              <a:t>单体类</a:t>
            </a:r>
            <a:endParaRPr sz="2000">
              <a:latin typeface="UKIJ CJK"/>
              <a:cs typeface="UKIJ CJK"/>
            </a:endParaRPr>
          </a:p>
        </p:txBody>
      </p:sp>
      <p:sp>
        <p:nvSpPr>
          <p:cNvPr id="18" name="object 18" descr=""/>
          <p:cNvSpPr txBox="1"/>
          <p:nvPr/>
        </p:nvSpPr>
        <p:spPr>
          <a:xfrm>
            <a:off x="3071876" y="6196012"/>
            <a:ext cx="4810125" cy="619125"/>
          </a:xfrm>
          <a:prstGeom prst="rect">
            <a:avLst/>
          </a:prstGeom>
          <a:solidFill>
            <a:srgbClr val="FFF1CC"/>
          </a:solidFill>
          <a:ln w="12700">
            <a:solidFill>
              <a:srgbClr val="213E58"/>
            </a:solidFill>
          </a:ln>
        </p:spPr>
        <p:txBody>
          <a:bodyPr wrap="square" lIns="0" tIns="0" rIns="0" bIns="0" rtlCol="0" vert="horz">
            <a:spAutoFit/>
          </a:bodyPr>
          <a:lstStyle/>
          <a:p>
            <a:pPr marL="89535">
              <a:lnSpc>
                <a:spcPts val="2265"/>
              </a:lnSpc>
            </a:pPr>
            <a:r>
              <a:rPr dirty="0" sz="2000">
                <a:latin typeface="UKIJ CJK"/>
                <a:cs typeface="UKIJ CJK"/>
              </a:rPr>
              <a:t>请首先创建</a:t>
            </a:r>
            <a:r>
              <a:rPr dirty="0" sz="2000" spc="-10">
                <a:latin typeface="Courier New"/>
                <a:cs typeface="Courier New"/>
              </a:rPr>
              <a:t>src/Singleton.hpp,</a:t>
            </a:r>
            <a:r>
              <a:rPr dirty="0" sz="2000" spc="-25">
                <a:latin typeface="UKIJ CJK"/>
                <a:cs typeface="UKIJ CJK"/>
              </a:rPr>
              <a:t>代码</a:t>
            </a:r>
            <a:endParaRPr sz="2000">
              <a:latin typeface="UKIJ CJK"/>
              <a:cs typeface="UKIJ CJK"/>
            </a:endParaRPr>
          </a:p>
          <a:p>
            <a:pPr marL="89535">
              <a:lnSpc>
                <a:spcPct val="100000"/>
              </a:lnSpc>
            </a:pPr>
            <a:r>
              <a:rPr dirty="0" sz="2000" spc="-5">
                <a:latin typeface="UKIJ CJK"/>
                <a:cs typeface="UKIJ CJK"/>
              </a:rPr>
              <a:t>自己输入一遍，加深理解</a:t>
            </a:r>
            <a:endParaRPr sz="2000">
              <a:latin typeface="UKIJ CJK"/>
              <a:cs typeface="UKIJ CJ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75067" y="6389687"/>
            <a:ext cx="1071880" cy="173990"/>
          </a:xfrm>
          <a:prstGeom prst="rect">
            <a:avLst/>
          </a:prstGeom>
        </p:spPr>
        <p:txBody>
          <a:bodyPr wrap="square" lIns="0" tIns="15875" rIns="0" bIns="0" rtlCol="0" vert="horz">
            <a:spAutoFit/>
          </a:bodyPr>
          <a:lstStyle/>
          <a:p>
            <a:pPr marL="12700">
              <a:lnSpc>
                <a:spcPct val="100000"/>
              </a:lnSpc>
              <a:spcBef>
                <a:spcPts val="125"/>
              </a:spcBef>
            </a:pPr>
            <a:r>
              <a:rPr dirty="0" sz="950">
                <a:solidFill>
                  <a:srgbClr val="1D1D1B"/>
                </a:solidFill>
                <a:latin typeface="Carlito"/>
                <a:cs typeface="Carlito"/>
              </a:rPr>
              <a:t>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sp>
        <p:nvSpPr>
          <p:cNvPr id="3" name="object 3" descr=""/>
          <p:cNvSpPr txBox="1"/>
          <p:nvPr/>
        </p:nvSpPr>
        <p:spPr>
          <a:xfrm>
            <a:off x="721994" y="6389370"/>
            <a:ext cx="158750" cy="174625"/>
          </a:xfrm>
          <a:prstGeom prst="rect">
            <a:avLst/>
          </a:prstGeom>
        </p:spPr>
        <p:txBody>
          <a:bodyPr wrap="square" lIns="0" tIns="15875" rIns="0" bIns="0" rtlCol="0" vert="horz">
            <a:spAutoFit/>
          </a:bodyPr>
          <a:lstStyle/>
          <a:p>
            <a:pPr marL="12700">
              <a:lnSpc>
                <a:spcPct val="100000"/>
              </a:lnSpc>
              <a:spcBef>
                <a:spcPts val="125"/>
              </a:spcBef>
            </a:pPr>
            <a:r>
              <a:rPr dirty="0" sz="950" spc="-25">
                <a:solidFill>
                  <a:srgbClr val="1D1D1B"/>
                </a:solidFill>
                <a:latin typeface="Carlito"/>
                <a:cs typeface="Carlito"/>
              </a:rPr>
              <a:t>20</a:t>
            </a:r>
            <a:endParaRPr sz="950">
              <a:latin typeface="Carlito"/>
              <a:cs typeface="Carlito"/>
            </a:endParaRPr>
          </a:p>
        </p:txBody>
      </p:sp>
      <p:pic>
        <p:nvPicPr>
          <p:cNvPr id="4" name="object 4" descr=""/>
          <p:cNvPicPr/>
          <p:nvPr/>
        </p:nvPicPr>
        <p:blipFill>
          <a:blip r:embed="rId2" cstate="print"/>
          <a:stretch>
            <a:fillRect/>
          </a:stretch>
        </p:blipFill>
        <p:spPr>
          <a:xfrm>
            <a:off x="10191750" y="6324600"/>
            <a:ext cx="1276350" cy="266700"/>
          </a:xfrm>
          <a:prstGeom prst="rect">
            <a:avLst/>
          </a:prstGeom>
        </p:spPr>
      </p:pic>
      <p:sp>
        <p:nvSpPr>
          <p:cNvPr id="5" name="object 5"/>
          <p:cNvSpPr txBox="1">
            <a:spLocks noGrp="1"/>
          </p:cNvSpPr>
          <p:nvPr>
            <p:ph type="title"/>
          </p:nvPr>
        </p:nvSpPr>
        <p:spPr>
          <a:xfrm>
            <a:off x="719772" y="359155"/>
            <a:ext cx="7248525" cy="518159"/>
          </a:xfrm>
          <a:prstGeom prst="rect"/>
        </p:spPr>
        <p:txBody>
          <a:bodyPr wrap="square" lIns="0" tIns="16510" rIns="0" bIns="0" rtlCol="0" vert="horz">
            <a:spAutoFit/>
          </a:bodyPr>
          <a:lstStyle/>
          <a:p>
            <a:pPr marL="12700">
              <a:lnSpc>
                <a:spcPct val="100000"/>
              </a:lnSpc>
              <a:spcBef>
                <a:spcPts val="130"/>
              </a:spcBef>
            </a:pPr>
            <a:r>
              <a:rPr dirty="0" spc="-20"/>
              <a:t>统一接口：单体工厂类</a:t>
            </a:r>
            <a:r>
              <a:rPr dirty="0" b="0">
                <a:latin typeface="Courier New"/>
                <a:cs typeface="Courier New"/>
              </a:rPr>
              <a:t>-</a:t>
            </a:r>
            <a:r>
              <a:rPr dirty="0" spc="-10" b="0">
                <a:latin typeface="Courier New"/>
                <a:cs typeface="Courier New"/>
              </a:rPr>
              <a:t>CmderFactory</a:t>
            </a:r>
          </a:p>
        </p:txBody>
      </p:sp>
      <p:sp>
        <p:nvSpPr>
          <p:cNvPr id="6" name="object 6" descr=""/>
          <p:cNvSpPr txBox="1"/>
          <p:nvPr/>
        </p:nvSpPr>
        <p:spPr>
          <a:xfrm>
            <a:off x="703580" y="950721"/>
            <a:ext cx="10874375" cy="960119"/>
          </a:xfrm>
          <a:prstGeom prst="rect">
            <a:avLst/>
          </a:prstGeom>
        </p:spPr>
        <p:txBody>
          <a:bodyPr wrap="square" lIns="0" tIns="151765" rIns="0" bIns="0" rtlCol="0" vert="horz">
            <a:spAutoFit/>
          </a:bodyPr>
          <a:lstStyle/>
          <a:p>
            <a:pPr algn="r" marR="5080">
              <a:lnSpc>
                <a:spcPct val="100000"/>
              </a:lnSpc>
              <a:spcBef>
                <a:spcPts val="1195"/>
              </a:spcBef>
            </a:pPr>
            <a:r>
              <a:rPr dirty="0" baseline="3875" sz="3225" spc="150">
                <a:latin typeface="UKIJ CJK"/>
                <a:cs typeface="UKIJ CJK"/>
              </a:rPr>
              <a:t>创 建 </a:t>
            </a:r>
            <a:r>
              <a:rPr dirty="0" sz="2150">
                <a:latin typeface="Courier New"/>
                <a:cs typeface="Courier New"/>
              </a:rPr>
              <a:t>src/CmderFactory.hpp</a:t>
            </a:r>
            <a:r>
              <a:rPr dirty="0" sz="2150" spc="-560">
                <a:latin typeface="Courier New"/>
                <a:cs typeface="Courier New"/>
              </a:rPr>
              <a:t> </a:t>
            </a:r>
            <a:r>
              <a:rPr dirty="0" baseline="3875" sz="3225" spc="150">
                <a:latin typeface="UKIJ CJK"/>
                <a:cs typeface="UKIJ CJK"/>
              </a:rPr>
              <a:t>， 请 自 行 实 现 </a:t>
            </a:r>
            <a:r>
              <a:rPr dirty="0" sz="2150">
                <a:latin typeface="Courier New"/>
                <a:cs typeface="Courier New"/>
              </a:rPr>
              <a:t>src/CmdFactory.cpp</a:t>
            </a:r>
            <a:r>
              <a:rPr dirty="0" sz="2150" spc="-470">
                <a:latin typeface="Courier New"/>
                <a:cs typeface="Courier New"/>
              </a:rPr>
              <a:t> </a:t>
            </a:r>
            <a:r>
              <a:rPr dirty="0" baseline="3875" sz="3225" spc="112">
                <a:latin typeface="UKIJ CJK"/>
                <a:cs typeface="UKIJ CJK"/>
              </a:rPr>
              <a:t>， 提 示 ：</a:t>
            </a:r>
            <a:endParaRPr baseline="3875" sz="3225">
              <a:latin typeface="UKIJ CJK"/>
              <a:cs typeface="UKIJ CJK"/>
            </a:endParaRPr>
          </a:p>
          <a:p>
            <a:pPr algn="r" marR="5080">
              <a:lnSpc>
                <a:spcPct val="100000"/>
              </a:lnSpc>
              <a:spcBef>
                <a:spcPts val="1100"/>
              </a:spcBef>
            </a:pPr>
            <a:r>
              <a:rPr dirty="0" sz="2150">
                <a:latin typeface="Courier New"/>
                <a:cs typeface="Courier New"/>
              </a:rPr>
              <a:t>std::list</a:t>
            </a:r>
            <a:r>
              <a:rPr dirty="0" sz="2150" spc="-500">
                <a:latin typeface="Courier New"/>
                <a:cs typeface="Courier New"/>
              </a:rPr>
              <a:t> </a:t>
            </a:r>
            <a:r>
              <a:rPr dirty="0" baseline="3875" sz="3225" spc="142">
                <a:latin typeface="UKIJ CJK"/>
                <a:cs typeface="UKIJ CJK"/>
              </a:rPr>
              <a:t>类 型 使</a:t>
            </a:r>
            <a:endParaRPr baseline="3875" sz="3225">
              <a:latin typeface="UKIJ CJK"/>
              <a:cs typeface="UKIJ CJK"/>
            </a:endParaRPr>
          </a:p>
        </p:txBody>
      </p:sp>
      <p:sp>
        <p:nvSpPr>
          <p:cNvPr id="7" name="object 7" descr=""/>
          <p:cNvSpPr txBox="1"/>
          <p:nvPr/>
        </p:nvSpPr>
        <p:spPr>
          <a:xfrm>
            <a:off x="8930005" y="1894632"/>
            <a:ext cx="2647950" cy="942340"/>
          </a:xfrm>
          <a:prstGeom prst="rect">
            <a:avLst/>
          </a:prstGeom>
        </p:spPr>
        <p:txBody>
          <a:bodyPr wrap="square" lIns="0" tIns="142240" rIns="0" bIns="0" rtlCol="0" vert="horz">
            <a:spAutoFit/>
          </a:bodyPr>
          <a:lstStyle/>
          <a:p>
            <a:pPr marL="12700">
              <a:lnSpc>
                <a:spcPct val="100000"/>
              </a:lnSpc>
              <a:spcBef>
                <a:spcPts val="1120"/>
              </a:spcBef>
            </a:pPr>
            <a:r>
              <a:rPr dirty="0" baseline="3875" sz="3225" spc="195">
                <a:latin typeface="UKIJ CJK"/>
                <a:cs typeface="UKIJ CJK"/>
              </a:rPr>
              <a:t>用 </a:t>
            </a:r>
            <a:r>
              <a:rPr dirty="0" sz="2150">
                <a:latin typeface="Courier New"/>
                <a:cs typeface="Courier New"/>
              </a:rPr>
              <a:t>push_back</a:t>
            </a:r>
            <a:r>
              <a:rPr dirty="0" sz="2150" spc="-475">
                <a:latin typeface="Courier New"/>
                <a:cs typeface="Courier New"/>
              </a:rPr>
              <a:t> </a:t>
            </a:r>
            <a:r>
              <a:rPr dirty="0" baseline="3875" sz="3225" spc="104">
                <a:latin typeface="UKIJ CJK"/>
                <a:cs typeface="UKIJ CJK"/>
              </a:rPr>
              <a:t>函 数</a:t>
            </a:r>
            <a:endParaRPr baseline="3875" sz="3225">
              <a:latin typeface="UKIJ CJK"/>
              <a:cs typeface="UKIJ CJK"/>
            </a:endParaRPr>
          </a:p>
          <a:p>
            <a:pPr marL="12700">
              <a:lnSpc>
                <a:spcPct val="100000"/>
              </a:lnSpc>
              <a:spcBef>
                <a:spcPts val="1030"/>
              </a:spcBef>
            </a:pPr>
            <a:r>
              <a:rPr dirty="0" sz="2150" spc="-15">
                <a:latin typeface="UKIJ CJK"/>
                <a:cs typeface="UKIJ CJK"/>
              </a:rPr>
              <a:t>添加元素</a:t>
            </a:r>
            <a:endParaRPr sz="2150">
              <a:latin typeface="UKIJ CJK"/>
              <a:cs typeface="UKIJ CJK"/>
            </a:endParaRPr>
          </a:p>
        </p:txBody>
      </p:sp>
      <p:grpSp>
        <p:nvGrpSpPr>
          <p:cNvPr id="8" name="object 8" descr=""/>
          <p:cNvGrpSpPr/>
          <p:nvPr/>
        </p:nvGrpSpPr>
        <p:grpSpPr>
          <a:xfrm>
            <a:off x="733425" y="1581150"/>
            <a:ext cx="8067675" cy="4676775"/>
            <a:chOff x="733425" y="1581150"/>
            <a:chExt cx="8067675" cy="4676775"/>
          </a:xfrm>
        </p:grpSpPr>
        <p:pic>
          <p:nvPicPr>
            <p:cNvPr id="9" name="object 9" descr=""/>
            <p:cNvPicPr/>
            <p:nvPr/>
          </p:nvPicPr>
          <p:blipFill>
            <a:blip r:embed="rId3" cstate="print"/>
            <a:stretch>
              <a:fillRect/>
            </a:stretch>
          </p:blipFill>
          <p:spPr>
            <a:xfrm>
              <a:off x="733425" y="1581150"/>
              <a:ext cx="8067675" cy="4676775"/>
            </a:xfrm>
            <a:prstGeom prst="rect">
              <a:avLst/>
            </a:prstGeom>
          </p:spPr>
        </p:pic>
        <p:sp>
          <p:nvSpPr>
            <p:cNvPr id="10" name="object 10" descr=""/>
            <p:cNvSpPr/>
            <p:nvPr/>
          </p:nvSpPr>
          <p:spPr>
            <a:xfrm>
              <a:off x="1262062" y="3281426"/>
              <a:ext cx="3724910" cy="838200"/>
            </a:xfrm>
            <a:custGeom>
              <a:avLst/>
              <a:gdLst/>
              <a:ahLst/>
              <a:cxnLst/>
              <a:rect l="l" t="t" r="r" b="b"/>
              <a:pathLst>
                <a:path w="3724910" h="838200">
                  <a:moveTo>
                    <a:pt x="0" y="64515"/>
                  </a:moveTo>
                  <a:lnTo>
                    <a:pt x="5072" y="39379"/>
                  </a:lnTo>
                  <a:lnTo>
                    <a:pt x="18907" y="18875"/>
                  </a:lnTo>
                  <a:lnTo>
                    <a:pt x="39433" y="5062"/>
                  </a:lnTo>
                  <a:lnTo>
                    <a:pt x="64579" y="0"/>
                  </a:lnTo>
                  <a:lnTo>
                    <a:pt x="3659695" y="0"/>
                  </a:lnTo>
                  <a:lnTo>
                    <a:pt x="3684851" y="5062"/>
                  </a:lnTo>
                  <a:lnTo>
                    <a:pt x="3705399" y="18875"/>
                  </a:lnTo>
                  <a:lnTo>
                    <a:pt x="3719256" y="39379"/>
                  </a:lnTo>
                  <a:lnTo>
                    <a:pt x="3724338" y="64515"/>
                  </a:lnTo>
                  <a:lnTo>
                    <a:pt x="3724338" y="773557"/>
                  </a:lnTo>
                  <a:lnTo>
                    <a:pt x="3719256" y="798712"/>
                  </a:lnTo>
                  <a:lnTo>
                    <a:pt x="3705399" y="819261"/>
                  </a:lnTo>
                  <a:lnTo>
                    <a:pt x="3684851" y="833118"/>
                  </a:lnTo>
                  <a:lnTo>
                    <a:pt x="3659695" y="838200"/>
                  </a:lnTo>
                  <a:lnTo>
                    <a:pt x="64579" y="838200"/>
                  </a:lnTo>
                  <a:lnTo>
                    <a:pt x="39433" y="833118"/>
                  </a:lnTo>
                  <a:lnTo>
                    <a:pt x="18907" y="819261"/>
                  </a:lnTo>
                  <a:lnTo>
                    <a:pt x="5072" y="798712"/>
                  </a:lnTo>
                  <a:lnTo>
                    <a:pt x="0" y="773557"/>
                  </a:lnTo>
                  <a:lnTo>
                    <a:pt x="0" y="64515"/>
                  </a:lnTo>
                  <a:close/>
                </a:path>
              </a:pathLst>
            </a:custGeom>
            <a:ln w="28575">
              <a:solidFill>
                <a:srgbClr val="C6000A"/>
              </a:solidFill>
            </a:ln>
          </p:spPr>
          <p:txBody>
            <a:bodyPr wrap="square" lIns="0" tIns="0" rIns="0" bIns="0" rtlCol="0"/>
            <a:lstStyle/>
            <a:p/>
          </p:txBody>
        </p:sp>
        <p:sp>
          <p:nvSpPr>
            <p:cNvPr id="11" name="object 11" descr=""/>
            <p:cNvSpPr/>
            <p:nvPr/>
          </p:nvSpPr>
          <p:spPr>
            <a:xfrm>
              <a:off x="3414776" y="2062226"/>
              <a:ext cx="4810125" cy="1174750"/>
            </a:xfrm>
            <a:custGeom>
              <a:avLst/>
              <a:gdLst/>
              <a:ahLst/>
              <a:cxnLst/>
              <a:rect l="l" t="t" r="r" b="b"/>
              <a:pathLst>
                <a:path w="4810125" h="1174750">
                  <a:moveTo>
                    <a:pt x="4810125" y="0"/>
                  </a:moveTo>
                  <a:lnTo>
                    <a:pt x="0" y="0"/>
                  </a:lnTo>
                  <a:lnTo>
                    <a:pt x="0" y="609600"/>
                  </a:lnTo>
                  <a:lnTo>
                    <a:pt x="801624" y="609600"/>
                  </a:lnTo>
                  <a:lnTo>
                    <a:pt x="664210" y="1174369"/>
                  </a:lnTo>
                  <a:lnTo>
                    <a:pt x="2004187" y="609600"/>
                  </a:lnTo>
                  <a:lnTo>
                    <a:pt x="4810125" y="609600"/>
                  </a:lnTo>
                  <a:lnTo>
                    <a:pt x="4810125" y="0"/>
                  </a:lnTo>
                  <a:close/>
                </a:path>
              </a:pathLst>
            </a:custGeom>
            <a:solidFill>
              <a:srgbClr val="FFF1CC"/>
            </a:solidFill>
          </p:spPr>
          <p:txBody>
            <a:bodyPr wrap="square" lIns="0" tIns="0" rIns="0" bIns="0" rtlCol="0"/>
            <a:lstStyle/>
            <a:p/>
          </p:txBody>
        </p:sp>
        <p:sp>
          <p:nvSpPr>
            <p:cNvPr id="12" name="object 12" descr=""/>
            <p:cNvSpPr/>
            <p:nvPr/>
          </p:nvSpPr>
          <p:spPr>
            <a:xfrm>
              <a:off x="3414776" y="2062226"/>
              <a:ext cx="4810125" cy="1174750"/>
            </a:xfrm>
            <a:custGeom>
              <a:avLst/>
              <a:gdLst/>
              <a:ahLst/>
              <a:cxnLst/>
              <a:rect l="l" t="t" r="r" b="b"/>
              <a:pathLst>
                <a:path w="4810125" h="1174750">
                  <a:moveTo>
                    <a:pt x="0" y="0"/>
                  </a:moveTo>
                  <a:lnTo>
                    <a:pt x="801624" y="0"/>
                  </a:lnTo>
                  <a:lnTo>
                    <a:pt x="2004187" y="0"/>
                  </a:lnTo>
                  <a:lnTo>
                    <a:pt x="4810125" y="0"/>
                  </a:lnTo>
                  <a:lnTo>
                    <a:pt x="4810125" y="355600"/>
                  </a:lnTo>
                  <a:lnTo>
                    <a:pt x="4810125" y="508000"/>
                  </a:lnTo>
                  <a:lnTo>
                    <a:pt x="4810125" y="609600"/>
                  </a:lnTo>
                  <a:lnTo>
                    <a:pt x="2004187" y="609600"/>
                  </a:lnTo>
                  <a:lnTo>
                    <a:pt x="664210" y="1174369"/>
                  </a:lnTo>
                  <a:lnTo>
                    <a:pt x="801624" y="609600"/>
                  </a:lnTo>
                  <a:lnTo>
                    <a:pt x="0" y="609600"/>
                  </a:lnTo>
                  <a:lnTo>
                    <a:pt x="0" y="508000"/>
                  </a:lnTo>
                  <a:lnTo>
                    <a:pt x="0" y="355600"/>
                  </a:lnTo>
                  <a:lnTo>
                    <a:pt x="0" y="0"/>
                  </a:lnTo>
                  <a:close/>
                </a:path>
              </a:pathLst>
            </a:custGeom>
            <a:ln w="12700">
              <a:solidFill>
                <a:srgbClr val="213E58"/>
              </a:solidFill>
            </a:ln>
          </p:spPr>
          <p:txBody>
            <a:bodyPr wrap="square" lIns="0" tIns="0" rIns="0" bIns="0" rtlCol="0"/>
            <a:lstStyle/>
            <a:p/>
          </p:txBody>
        </p:sp>
      </p:grpSp>
      <p:sp>
        <p:nvSpPr>
          <p:cNvPr id="13" name="object 13" descr=""/>
          <p:cNvSpPr txBox="1"/>
          <p:nvPr/>
        </p:nvSpPr>
        <p:spPr>
          <a:xfrm>
            <a:off x="3490595" y="2168143"/>
            <a:ext cx="4632325" cy="335280"/>
          </a:xfrm>
          <a:prstGeom prst="rect">
            <a:avLst/>
          </a:prstGeom>
        </p:spPr>
        <p:txBody>
          <a:bodyPr wrap="square" lIns="0" tIns="16510" rIns="0" bIns="0" rtlCol="0" vert="horz">
            <a:spAutoFit/>
          </a:bodyPr>
          <a:lstStyle/>
          <a:p>
            <a:pPr marL="12700">
              <a:lnSpc>
                <a:spcPct val="100000"/>
              </a:lnSpc>
              <a:spcBef>
                <a:spcPts val="130"/>
              </a:spcBef>
            </a:pPr>
            <a:r>
              <a:rPr dirty="0" sz="2000" spc="-25">
                <a:latin typeface="UKIJ CJK"/>
                <a:cs typeface="UKIJ CJK"/>
              </a:rPr>
              <a:t>删除构造和赋值函数，防止生成多个实例</a:t>
            </a:r>
            <a:endParaRPr sz="2000">
              <a:latin typeface="UKIJ CJK"/>
              <a:cs typeface="UKIJ CJK"/>
            </a:endParaRPr>
          </a:p>
        </p:txBody>
      </p:sp>
      <p:grpSp>
        <p:nvGrpSpPr>
          <p:cNvPr id="14" name="object 14" descr=""/>
          <p:cNvGrpSpPr/>
          <p:nvPr/>
        </p:nvGrpSpPr>
        <p:grpSpPr>
          <a:xfrm>
            <a:off x="5570601" y="4452365"/>
            <a:ext cx="4822825" cy="1616710"/>
            <a:chOff x="5570601" y="4452365"/>
            <a:chExt cx="4822825" cy="1616710"/>
          </a:xfrm>
        </p:grpSpPr>
        <p:sp>
          <p:nvSpPr>
            <p:cNvPr id="15" name="object 15" descr=""/>
            <p:cNvSpPr/>
            <p:nvPr/>
          </p:nvSpPr>
          <p:spPr>
            <a:xfrm>
              <a:off x="5576951" y="4458715"/>
              <a:ext cx="4810125" cy="1604010"/>
            </a:xfrm>
            <a:custGeom>
              <a:avLst/>
              <a:gdLst/>
              <a:ahLst/>
              <a:cxnLst/>
              <a:rect l="l" t="t" r="r" b="b"/>
              <a:pathLst>
                <a:path w="4810125" h="1604010">
                  <a:moveTo>
                    <a:pt x="2570353" y="0"/>
                  </a:moveTo>
                  <a:lnTo>
                    <a:pt x="2805810" y="765809"/>
                  </a:lnTo>
                  <a:lnTo>
                    <a:pt x="0" y="765809"/>
                  </a:lnTo>
                  <a:lnTo>
                    <a:pt x="0" y="1603946"/>
                  </a:lnTo>
                  <a:lnTo>
                    <a:pt x="4810125" y="1603946"/>
                  </a:lnTo>
                  <a:lnTo>
                    <a:pt x="4810125" y="765809"/>
                  </a:lnTo>
                  <a:lnTo>
                    <a:pt x="4008374" y="765809"/>
                  </a:lnTo>
                  <a:lnTo>
                    <a:pt x="2570353" y="0"/>
                  </a:lnTo>
                  <a:close/>
                </a:path>
              </a:pathLst>
            </a:custGeom>
            <a:solidFill>
              <a:srgbClr val="FFF1CC"/>
            </a:solidFill>
          </p:spPr>
          <p:txBody>
            <a:bodyPr wrap="square" lIns="0" tIns="0" rIns="0" bIns="0" rtlCol="0"/>
            <a:lstStyle/>
            <a:p/>
          </p:txBody>
        </p:sp>
        <p:sp>
          <p:nvSpPr>
            <p:cNvPr id="16" name="object 16" descr=""/>
            <p:cNvSpPr/>
            <p:nvPr/>
          </p:nvSpPr>
          <p:spPr>
            <a:xfrm>
              <a:off x="5576951" y="4458715"/>
              <a:ext cx="4810125" cy="1604010"/>
            </a:xfrm>
            <a:custGeom>
              <a:avLst/>
              <a:gdLst/>
              <a:ahLst/>
              <a:cxnLst/>
              <a:rect l="l" t="t" r="r" b="b"/>
              <a:pathLst>
                <a:path w="4810125" h="1604010">
                  <a:moveTo>
                    <a:pt x="0" y="765809"/>
                  </a:moveTo>
                  <a:lnTo>
                    <a:pt x="2805810" y="765809"/>
                  </a:lnTo>
                  <a:lnTo>
                    <a:pt x="2570353" y="0"/>
                  </a:lnTo>
                  <a:lnTo>
                    <a:pt x="4008374" y="765809"/>
                  </a:lnTo>
                  <a:lnTo>
                    <a:pt x="4810125" y="765809"/>
                  </a:lnTo>
                  <a:lnTo>
                    <a:pt x="4810125" y="905509"/>
                  </a:lnTo>
                  <a:lnTo>
                    <a:pt x="4810125" y="1115059"/>
                  </a:lnTo>
                  <a:lnTo>
                    <a:pt x="4810125" y="1603946"/>
                  </a:lnTo>
                  <a:lnTo>
                    <a:pt x="4008374" y="1603946"/>
                  </a:lnTo>
                  <a:lnTo>
                    <a:pt x="2805810" y="1603946"/>
                  </a:lnTo>
                  <a:lnTo>
                    <a:pt x="0" y="1603946"/>
                  </a:lnTo>
                  <a:lnTo>
                    <a:pt x="0" y="1115059"/>
                  </a:lnTo>
                  <a:lnTo>
                    <a:pt x="0" y="905509"/>
                  </a:lnTo>
                  <a:lnTo>
                    <a:pt x="0" y="765809"/>
                  </a:lnTo>
                  <a:close/>
                </a:path>
              </a:pathLst>
            </a:custGeom>
            <a:ln w="12700">
              <a:solidFill>
                <a:srgbClr val="213E58"/>
              </a:solidFill>
            </a:ln>
          </p:spPr>
          <p:txBody>
            <a:bodyPr wrap="square" lIns="0" tIns="0" rIns="0" bIns="0" rtlCol="0"/>
            <a:lstStyle/>
            <a:p/>
          </p:txBody>
        </p:sp>
      </p:grpSp>
      <p:sp>
        <p:nvSpPr>
          <p:cNvPr id="17" name="object 17" descr=""/>
          <p:cNvSpPr txBox="1"/>
          <p:nvPr/>
        </p:nvSpPr>
        <p:spPr>
          <a:xfrm>
            <a:off x="5652134" y="5249164"/>
            <a:ext cx="4658995" cy="762000"/>
          </a:xfrm>
          <a:prstGeom prst="rect">
            <a:avLst/>
          </a:prstGeom>
        </p:spPr>
        <p:txBody>
          <a:bodyPr wrap="square" lIns="0" tIns="3810" rIns="0" bIns="0" rtlCol="0" vert="horz">
            <a:spAutoFit/>
          </a:bodyPr>
          <a:lstStyle/>
          <a:p>
            <a:pPr marL="12700" marR="5080">
              <a:lnSpc>
                <a:spcPct val="105000"/>
              </a:lnSpc>
              <a:spcBef>
                <a:spcPts val="30"/>
              </a:spcBef>
            </a:pPr>
            <a:r>
              <a:rPr dirty="0" sz="1550">
                <a:latin typeface="UKIJ CJK"/>
                <a:cs typeface="UKIJ CJK"/>
              </a:rPr>
              <a:t>需要在</a:t>
            </a:r>
            <a:r>
              <a:rPr dirty="0" sz="1550">
                <a:latin typeface="Courier New"/>
                <a:cs typeface="Courier New"/>
              </a:rPr>
              <a:t>GetCmders</a:t>
            </a:r>
            <a:r>
              <a:rPr dirty="0" sz="1550">
                <a:latin typeface="UKIJ CJK"/>
                <a:cs typeface="UKIJ CJK"/>
              </a:rPr>
              <a:t>里面首先构造</a:t>
            </a:r>
            <a:r>
              <a:rPr dirty="0" sz="1550">
                <a:latin typeface="Courier New"/>
                <a:cs typeface="Courier New"/>
              </a:rPr>
              <a:t>std::list</a:t>
            </a:r>
            <a:r>
              <a:rPr dirty="0" sz="1550" spc="-20">
                <a:latin typeface="UKIJ CJK"/>
                <a:cs typeface="UKIJ CJK"/>
              </a:rPr>
              <a:t>对象，</a:t>
            </a:r>
            <a:r>
              <a:rPr dirty="0" sz="1550">
                <a:latin typeface="UKIJ CJK"/>
                <a:cs typeface="UKIJ CJK"/>
              </a:rPr>
              <a:t>然后遍历</a:t>
            </a:r>
            <a:r>
              <a:rPr dirty="0" sz="1550">
                <a:latin typeface="Courier New"/>
                <a:cs typeface="Courier New"/>
              </a:rPr>
              <a:t>cmdermap</a:t>
            </a:r>
            <a:r>
              <a:rPr dirty="0" sz="1550" spc="-5">
                <a:latin typeface="UKIJ CJK"/>
                <a:cs typeface="UKIJ CJK"/>
              </a:rPr>
              <a:t>里面每个键值对，得到其中命</a:t>
            </a:r>
            <a:r>
              <a:rPr dirty="0" sz="1550" spc="500">
                <a:latin typeface="UKIJ CJK"/>
                <a:cs typeface="UKIJ CJK"/>
              </a:rPr>
              <a:t>  </a:t>
            </a:r>
            <a:r>
              <a:rPr dirty="0" sz="1550">
                <a:latin typeface="UKIJ CJK"/>
                <a:cs typeface="UKIJ CJK"/>
              </a:rPr>
              <a:t>令对象，加到</a:t>
            </a:r>
            <a:r>
              <a:rPr dirty="0" sz="1550">
                <a:latin typeface="Courier New"/>
                <a:cs typeface="Courier New"/>
              </a:rPr>
              <a:t>std::list</a:t>
            </a:r>
            <a:r>
              <a:rPr dirty="0" sz="1550" spc="-25">
                <a:latin typeface="UKIJ CJK"/>
                <a:cs typeface="UKIJ CJK"/>
              </a:rPr>
              <a:t>对象</a:t>
            </a:r>
            <a:endParaRPr sz="1550">
              <a:latin typeface="UKIJ CJK"/>
              <a:cs typeface="UKIJ CJ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21994" y="6389370"/>
            <a:ext cx="158750" cy="174625"/>
          </a:xfrm>
          <a:prstGeom prst="rect">
            <a:avLst/>
          </a:prstGeom>
        </p:spPr>
        <p:txBody>
          <a:bodyPr wrap="square" lIns="0" tIns="15875" rIns="0" bIns="0" rtlCol="0" vert="horz">
            <a:spAutoFit/>
          </a:bodyPr>
          <a:lstStyle/>
          <a:p>
            <a:pPr marL="12700">
              <a:lnSpc>
                <a:spcPct val="100000"/>
              </a:lnSpc>
              <a:spcBef>
                <a:spcPts val="125"/>
              </a:spcBef>
            </a:pPr>
            <a:r>
              <a:rPr dirty="0" sz="950" spc="-25">
                <a:solidFill>
                  <a:srgbClr val="1D1D1B"/>
                </a:solidFill>
                <a:latin typeface="Carlito"/>
                <a:cs typeface="Carlito"/>
              </a:rPr>
              <a:t>21</a:t>
            </a:r>
            <a:endParaRPr sz="950">
              <a:latin typeface="Carlito"/>
              <a:cs typeface="Carlito"/>
            </a:endParaRPr>
          </a:p>
        </p:txBody>
      </p:sp>
      <p:grpSp>
        <p:nvGrpSpPr>
          <p:cNvPr id="3" name="object 3" descr=""/>
          <p:cNvGrpSpPr/>
          <p:nvPr/>
        </p:nvGrpSpPr>
        <p:grpSpPr>
          <a:xfrm>
            <a:off x="828675" y="1609725"/>
            <a:ext cx="10812780" cy="5154930"/>
            <a:chOff x="828675" y="1609725"/>
            <a:chExt cx="10812780" cy="5154930"/>
          </a:xfrm>
        </p:grpSpPr>
        <p:pic>
          <p:nvPicPr>
            <p:cNvPr id="4" name="object 4" descr=""/>
            <p:cNvPicPr/>
            <p:nvPr/>
          </p:nvPicPr>
          <p:blipFill>
            <a:blip r:embed="rId2" cstate="print"/>
            <a:stretch>
              <a:fillRect/>
            </a:stretch>
          </p:blipFill>
          <p:spPr>
            <a:xfrm>
              <a:off x="10191750" y="6324600"/>
              <a:ext cx="1276350" cy="266700"/>
            </a:xfrm>
            <a:prstGeom prst="rect">
              <a:avLst/>
            </a:prstGeom>
          </p:spPr>
        </p:pic>
        <p:pic>
          <p:nvPicPr>
            <p:cNvPr id="5" name="object 5" descr=""/>
            <p:cNvPicPr/>
            <p:nvPr/>
          </p:nvPicPr>
          <p:blipFill>
            <a:blip r:embed="rId3" cstate="print"/>
            <a:stretch>
              <a:fillRect/>
            </a:stretch>
          </p:blipFill>
          <p:spPr>
            <a:xfrm>
              <a:off x="838200" y="1609725"/>
              <a:ext cx="8020050" cy="2095500"/>
            </a:xfrm>
            <a:prstGeom prst="rect">
              <a:avLst/>
            </a:prstGeom>
          </p:spPr>
        </p:pic>
        <p:pic>
          <p:nvPicPr>
            <p:cNvPr id="6" name="object 6" descr=""/>
            <p:cNvPicPr/>
            <p:nvPr/>
          </p:nvPicPr>
          <p:blipFill>
            <a:blip r:embed="rId4" cstate="print"/>
            <a:stretch>
              <a:fillRect/>
            </a:stretch>
          </p:blipFill>
          <p:spPr>
            <a:xfrm>
              <a:off x="838200" y="3981450"/>
              <a:ext cx="8020050" cy="2238375"/>
            </a:xfrm>
            <a:prstGeom prst="rect">
              <a:avLst/>
            </a:prstGeom>
          </p:spPr>
        </p:pic>
        <p:sp>
          <p:nvSpPr>
            <p:cNvPr id="7" name="object 7" descr=""/>
            <p:cNvSpPr/>
            <p:nvPr/>
          </p:nvSpPr>
          <p:spPr>
            <a:xfrm>
              <a:off x="842962" y="1814575"/>
              <a:ext cx="2648585" cy="1295400"/>
            </a:xfrm>
            <a:custGeom>
              <a:avLst/>
              <a:gdLst/>
              <a:ahLst/>
              <a:cxnLst/>
              <a:rect l="l" t="t" r="r" b="b"/>
              <a:pathLst>
                <a:path w="2648585" h="1295400">
                  <a:moveTo>
                    <a:pt x="0" y="1005204"/>
                  </a:moveTo>
                  <a:lnTo>
                    <a:pt x="1903" y="995808"/>
                  </a:lnTo>
                  <a:lnTo>
                    <a:pt x="7094" y="988139"/>
                  </a:lnTo>
                  <a:lnTo>
                    <a:pt x="14792" y="982970"/>
                  </a:lnTo>
                  <a:lnTo>
                    <a:pt x="24218" y="981075"/>
                  </a:lnTo>
                  <a:lnTo>
                    <a:pt x="2014156" y="981075"/>
                  </a:lnTo>
                  <a:lnTo>
                    <a:pt x="2023572" y="982970"/>
                  </a:lnTo>
                  <a:lnTo>
                    <a:pt x="2031285" y="988139"/>
                  </a:lnTo>
                  <a:lnTo>
                    <a:pt x="2036498" y="995808"/>
                  </a:lnTo>
                  <a:lnTo>
                    <a:pt x="2038413" y="1005204"/>
                  </a:lnTo>
                  <a:lnTo>
                    <a:pt x="2038413" y="1271143"/>
                  </a:lnTo>
                  <a:lnTo>
                    <a:pt x="2036498" y="1280558"/>
                  </a:lnTo>
                  <a:lnTo>
                    <a:pt x="2031285" y="1288272"/>
                  </a:lnTo>
                  <a:lnTo>
                    <a:pt x="2023572" y="1293485"/>
                  </a:lnTo>
                  <a:lnTo>
                    <a:pt x="2014156" y="1295400"/>
                  </a:lnTo>
                  <a:lnTo>
                    <a:pt x="24218" y="1295400"/>
                  </a:lnTo>
                  <a:lnTo>
                    <a:pt x="14792" y="1293485"/>
                  </a:lnTo>
                  <a:lnTo>
                    <a:pt x="7094" y="1288272"/>
                  </a:lnTo>
                  <a:lnTo>
                    <a:pt x="1903" y="1280558"/>
                  </a:lnTo>
                  <a:lnTo>
                    <a:pt x="0" y="1271143"/>
                  </a:lnTo>
                  <a:lnTo>
                    <a:pt x="0" y="1005204"/>
                  </a:lnTo>
                  <a:close/>
                </a:path>
                <a:path w="2648585" h="1295400">
                  <a:moveTo>
                    <a:pt x="0" y="68961"/>
                  </a:moveTo>
                  <a:lnTo>
                    <a:pt x="5419" y="42112"/>
                  </a:lnTo>
                  <a:lnTo>
                    <a:pt x="20199" y="20193"/>
                  </a:lnTo>
                  <a:lnTo>
                    <a:pt x="42123" y="5417"/>
                  </a:lnTo>
                  <a:lnTo>
                    <a:pt x="68973" y="0"/>
                  </a:lnTo>
                  <a:lnTo>
                    <a:pt x="2578925" y="0"/>
                  </a:lnTo>
                  <a:lnTo>
                    <a:pt x="2605793" y="5417"/>
                  </a:lnTo>
                  <a:lnTo>
                    <a:pt x="2627757" y="20192"/>
                  </a:lnTo>
                  <a:lnTo>
                    <a:pt x="2642576" y="42112"/>
                  </a:lnTo>
                  <a:lnTo>
                    <a:pt x="2648013" y="68961"/>
                  </a:lnTo>
                  <a:lnTo>
                    <a:pt x="2648013" y="826262"/>
                  </a:lnTo>
                  <a:lnTo>
                    <a:pt x="2642576" y="853130"/>
                  </a:lnTo>
                  <a:lnTo>
                    <a:pt x="2627756" y="875093"/>
                  </a:lnTo>
                  <a:lnTo>
                    <a:pt x="2605793" y="889912"/>
                  </a:lnTo>
                  <a:lnTo>
                    <a:pt x="2578925" y="895350"/>
                  </a:lnTo>
                  <a:lnTo>
                    <a:pt x="68973" y="895350"/>
                  </a:lnTo>
                  <a:lnTo>
                    <a:pt x="42123" y="889912"/>
                  </a:lnTo>
                  <a:lnTo>
                    <a:pt x="20199" y="875093"/>
                  </a:lnTo>
                  <a:lnTo>
                    <a:pt x="5419" y="853130"/>
                  </a:lnTo>
                  <a:lnTo>
                    <a:pt x="0" y="826262"/>
                  </a:lnTo>
                  <a:lnTo>
                    <a:pt x="0" y="68961"/>
                  </a:lnTo>
                  <a:close/>
                </a:path>
              </a:pathLst>
            </a:custGeom>
            <a:ln w="28575">
              <a:solidFill>
                <a:srgbClr val="C6000A"/>
              </a:solidFill>
            </a:ln>
          </p:spPr>
          <p:txBody>
            <a:bodyPr wrap="square" lIns="0" tIns="0" rIns="0" bIns="0" rtlCol="0"/>
            <a:lstStyle/>
            <a:p/>
          </p:txBody>
        </p:sp>
        <p:sp>
          <p:nvSpPr>
            <p:cNvPr id="8" name="object 8" descr=""/>
            <p:cNvSpPr/>
            <p:nvPr/>
          </p:nvSpPr>
          <p:spPr>
            <a:xfrm>
              <a:off x="2868167" y="2767075"/>
              <a:ext cx="7795259" cy="685800"/>
            </a:xfrm>
            <a:custGeom>
              <a:avLst/>
              <a:gdLst/>
              <a:ahLst/>
              <a:cxnLst/>
              <a:rect l="l" t="t" r="r" b="b"/>
              <a:pathLst>
                <a:path w="7795259" h="685800">
                  <a:moveTo>
                    <a:pt x="7795133" y="0"/>
                  </a:moveTo>
                  <a:lnTo>
                    <a:pt x="622807" y="0"/>
                  </a:lnTo>
                  <a:lnTo>
                    <a:pt x="622807" y="114300"/>
                  </a:lnTo>
                  <a:lnTo>
                    <a:pt x="0" y="211836"/>
                  </a:lnTo>
                  <a:lnTo>
                    <a:pt x="622807" y="285750"/>
                  </a:lnTo>
                  <a:lnTo>
                    <a:pt x="622807" y="685800"/>
                  </a:lnTo>
                  <a:lnTo>
                    <a:pt x="7795133" y="685800"/>
                  </a:lnTo>
                  <a:lnTo>
                    <a:pt x="7795133" y="0"/>
                  </a:lnTo>
                  <a:close/>
                </a:path>
              </a:pathLst>
            </a:custGeom>
            <a:solidFill>
              <a:srgbClr val="FFF1CC"/>
            </a:solidFill>
          </p:spPr>
          <p:txBody>
            <a:bodyPr wrap="square" lIns="0" tIns="0" rIns="0" bIns="0" rtlCol="0"/>
            <a:lstStyle/>
            <a:p/>
          </p:txBody>
        </p:sp>
        <p:sp>
          <p:nvSpPr>
            <p:cNvPr id="9" name="object 9" descr=""/>
            <p:cNvSpPr/>
            <p:nvPr/>
          </p:nvSpPr>
          <p:spPr>
            <a:xfrm>
              <a:off x="2868167" y="2767075"/>
              <a:ext cx="7795259" cy="685800"/>
            </a:xfrm>
            <a:custGeom>
              <a:avLst/>
              <a:gdLst/>
              <a:ahLst/>
              <a:cxnLst/>
              <a:rect l="l" t="t" r="r" b="b"/>
              <a:pathLst>
                <a:path w="7795259" h="685800">
                  <a:moveTo>
                    <a:pt x="622807" y="0"/>
                  </a:moveTo>
                  <a:lnTo>
                    <a:pt x="1818132" y="0"/>
                  </a:lnTo>
                  <a:lnTo>
                    <a:pt x="3611245" y="0"/>
                  </a:lnTo>
                  <a:lnTo>
                    <a:pt x="7795133" y="0"/>
                  </a:lnTo>
                  <a:lnTo>
                    <a:pt x="7795133" y="114300"/>
                  </a:lnTo>
                  <a:lnTo>
                    <a:pt x="7795133" y="285750"/>
                  </a:lnTo>
                  <a:lnTo>
                    <a:pt x="7795133" y="685800"/>
                  </a:lnTo>
                  <a:lnTo>
                    <a:pt x="3611245" y="685800"/>
                  </a:lnTo>
                  <a:lnTo>
                    <a:pt x="1818132" y="685800"/>
                  </a:lnTo>
                  <a:lnTo>
                    <a:pt x="622807" y="685800"/>
                  </a:lnTo>
                  <a:lnTo>
                    <a:pt x="622807" y="285750"/>
                  </a:lnTo>
                  <a:lnTo>
                    <a:pt x="0" y="211836"/>
                  </a:lnTo>
                  <a:lnTo>
                    <a:pt x="622807" y="114300"/>
                  </a:lnTo>
                  <a:lnTo>
                    <a:pt x="622807" y="0"/>
                  </a:lnTo>
                  <a:close/>
                </a:path>
              </a:pathLst>
            </a:custGeom>
            <a:ln w="12700">
              <a:solidFill>
                <a:srgbClr val="213E58"/>
              </a:solidFill>
            </a:ln>
          </p:spPr>
          <p:txBody>
            <a:bodyPr wrap="square" lIns="0" tIns="0" rIns="0" bIns="0" rtlCol="0"/>
            <a:lstStyle/>
            <a:p/>
          </p:txBody>
        </p:sp>
        <p:sp>
          <p:nvSpPr>
            <p:cNvPr id="10" name="object 10" descr=""/>
            <p:cNvSpPr/>
            <p:nvPr/>
          </p:nvSpPr>
          <p:spPr>
            <a:xfrm>
              <a:off x="1214437" y="4186301"/>
              <a:ext cx="7172959" cy="323850"/>
            </a:xfrm>
            <a:custGeom>
              <a:avLst/>
              <a:gdLst/>
              <a:ahLst/>
              <a:cxnLst/>
              <a:rect l="l" t="t" r="r" b="b"/>
              <a:pathLst>
                <a:path w="7172959" h="323850">
                  <a:moveTo>
                    <a:pt x="0" y="24892"/>
                  </a:moveTo>
                  <a:lnTo>
                    <a:pt x="1959" y="15162"/>
                  </a:lnTo>
                  <a:lnTo>
                    <a:pt x="7304" y="7254"/>
                  </a:lnTo>
                  <a:lnTo>
                    <a:pt x="15232" y="1942"/>
                  </a:lnTo>
                  <a:lnTo>
                    <a:pt x="24942" y="0"/>
                  </a:lnTo>
                  <a:lnTo>
                    <a:pt x="7147369" y="0"/>
                  </a:lnTo>
                  <a:lnTo>
                    <a:pt x="7157118" y="1942"/>
                  </a:lnTo>
                  <a:lnTo>
                    <a:pt x="7165070" y="7254"/>
                  </a:lnTo>
                  <a:lnTo>
                    <a:pt x="7170425" y="15162"/>
                  </a:lnTo>
                  <a:lnTo>
                    <a:pt x="7172388" y="24892"/>
                  </a:lnTo>
                  <a:lnTo>
                    <a:pt x="7172388" y="298831"/>
                  </a:lnTo>
                  <a:lnTo>
                    <a:pt x="7170425" y="308580"/>
                  </a:lnTo>
                  <a:lnTo>
                    <a:pt x="7165070" y="316531"/>
                  </a:lnTo>
                  <a:lnTo>
                    <a:pt x="7157118" y="321887"/>
                  </a:lnTo>
                  <a:lnTo>
                    <a:pt x="7147369" y="323850"/>
                  </a:lnTo>
                  <a:lnTo>
                    <a:pt x="24942" y="323850"/>
                  </a:lnTo>
                  <a:lnTo>
                    <a:pt x="15232" y="321887"/>
                  </a:lnTo>
                  <a:lnTo>
                    <a:pt x="7304" y="316531"/>
                  </a:lnTo>
                  <a:lnTo>
                    <a:pt x="1959" y="308580"/>
                  </a:lnTo>
                  <a:lnTo>
                    <a:pt x="0" y="298831"/>
                  </a:lnTo>
                  <a:lnTo>
                    <a:pt x="0" y="24892"/>
                  </a:lnTo>
                  <a:close/>
                </a:path>
              </a:pathLst>
            </a:custGeom>
            <a:ln w="28575">
              <a:solidFill>
                <a:srgbClr val="C6000A"/>
              </a:solidFill>
            </a:ln>
          </p:spPr>
          <p:txBody>
            <a:bodyPr wrap="square" lIns="0" tIns="0" rIns="0" bIns="0" rtlCol="0"/>
            <a:lstStyle/>
            <a:p/>
          </p:txBody>
        </p:sp>
        <p:sp>
          <p:nvSpPr>
            <p:cNvPr id="11" name="object 11" descr=""/>
            <p:cNvSpPr/>
            <p:nvPr/>
          </p:nvSpPr>
          <p:spPr>
            <a:xfrm>
              <a:off x="8404479" y="3557651"/>
              <a:ext cx="3230880" cy="1057275"/>
            </a:xfrm>
            <a:custGeom>
              <a:avLst/>
              <a:gdLst/>
              <a:ahLst/>
              <a:cxnLst/>
              <a:rect l="l" t="t" r="r" b="b"/>
              <a:pathLst>
                <a:path w="3230879" h="1057275">
                  <a:moveTo>
                    <a:pt x="3230372" y="0"/>
                  </a:moveTo>
                  <a:lnTo>
                    <a:pt x="410972" y="0"/>
                  </a:lnTo>
                  <a:lnTo>
                    <a:pt x="410972" y="616712"/>
                  </a:lnTo>
                  <a:lnTo>
                    <a:pt x="0" y="756285"/>
                  </a:lnTo>
                  <a:lnTo>
                    <a:pt x="410972" y="880999"/>
                  </a:lnTo>
                  <a:lnTo>
                    <a:pt x="410972" y="1057275"/>
                  </a:lnTo>
                  <a:lnTo>
                    <a:pt x="3230372" y="1057275"/>
                  </a:lnTo>
                  <a:lnTo>
                    <a:pt x="3230372" y="0"/>
                  </a:lnTo>
                  <a:close/>
                </a:path>
              </a:pathLst>
            </a:custGeom>
            <a:solidFill>
              <a:srgbClr val="FFF1CC"/>
            </a:solidFill>
          </p:spPr>
          <p:txBody>
            <a:bodyPr wrap="square" lIns="0" tIns="0" rIns="0" bIns="0" rtlCol="0"/>
            <a:lstStyle/>
            <a:p/>
          </p:txBody>
        </p:sp>
        <p:sp>
          <p:nvSpPr>
            <p:cNvPr id="12" name="object 12" descr=""/>
            <p:cNvSpPr/>
            <p:nvPr/>
          </p:nvSpPr>
          <p:spPr>
            <a:xfrm>
              <a:off x="8404479" y="3557651"/>
              <a:ext cx="3230880" cy="1057275"/>
            </a:xfrm>
            <a:custGeom>
              <a:avLst/>
              <a:gdLst/>
              <a:ahLst/>
              <a:cxnLst/>
              <a:rect l="l" t="t" r="r" b="b"/>
              <a:pathLst>
                <a:path w="3230879" h="1057275">
                  <a:moveTo>
                    <a:pt x="410972" y="0"/>
                  </a:moveTo>
                  <a:lnTo>
                    <a:pt x="880872" y="0"/>
                  </a:lnTo>
                  <a:lnTo>
                    <a:pt x="1585722" y="0"/>
                  </a:lnTo>
                  <a:lnTo>
                    <a:pt x="3230372" y="0"/>
                  </a:lnTo>
                  <a:lnTo>
                    <a:pt x="3230372" y="616712"/>
                  </a:lnTo>
                  <a:lnTo>
                    <a:pt x="3230372" y="880999"/>
                  </a:lnTo>
                  <a:lnTo>
                    <a:pt x="3230372" y="1057275"/>
                  </a:lnTo>
                  <a:lnTo>
                    <a:pt x="1585722" y="1057275"/>
                  </a:lnTo>
                  <a:lnTo>
                    <a:pt x="880872" y="1057275"/>
                  </a:lnTo>
                  <a:lnTo>
                    <a:pt x="410972" y="1057275"/>
                  </a:lnTo>
                  <a:lnTo>
                    <a:pt x="410972" y="880999"/>
                  </a:lnTo>
                  <a:lnTo>
                    <a:pt x="0" y="756285"/>
                  </a:lnTo>
                  <a:lnTo>
                    <a:pt x="410972" y="616712"/>
                  </a:lnTo>
                  <a:lnTo>
                    <a:pt x="410972" y="0"/>
                  </a:lnTo>
                  <a:close/>
                </a:path>
              </a:pathLst>
            </a:custGeom>
            <a:ln w="12700">
              <a:solidFill>
                <a:srgbClr val="213E58"/>
              </a:solidFill>
            </a:ln>
          </p:spPr>
          <p:txBody>
            <a:bodyPr wrap="square" lIns="0" tIns="0" rIns="0" bIns="0" rtlCol="0"/>
            <a:lstStyle/>
            <a:p/>
          </p:txBody>
        </p:sp>
        <p:sp>
          <p:nvSpPr>
            <p:cNvPr id="13" name="object 13" descr=""/>
            <p:cNvSpPr/>
            <p:nvPr/>
          </p:nvSpPr>
          <p:spPr>
            <a:xfrm>
              <a:off x="1214437" y="4576826"/>
              <a:ext cx="7648575" cy="1447800"/>
            </a:xfrm>
            <a:custGeom>
              <a:avLst/>
              <a:gdLst/>
              <a:ahLst/>
              <a:cxnLst/>
              <a:rect l="l" t="t" r="r" b="b"/>
              <a:pathLst>
                <a:path w="7648575" h="1447800">
                  <a:moveTo>
                    <a:pt x="0" y="111506"/>
                  </a:moveTo>
                  <a:lnTo>
                    <a:pt x="8765" y="68097"/>
                  </a:lnTo>
                  <a:lnTo>
                    <a:pt x="32672" y="32654"/>
                  </a:lnTo>
                  <a:lnTo>
                    <a:pt x="68135" y="8761"/>
                  </a:lnTo>
                  <a:lnTo>
                    <a:pt x="111569" y="0"/>
                  </a:lnTo>
                  <a:lnTo>
                    <a:pt x="7537005" y="0"/>
                  </a:lnTo>
                  <a:lnTo>
                    <a:pt x="7580413" y="8761"/>
                  </a:lnTo>
                  <a:lnTo>
                    <a:pt x="7615856" y="32654"/>
                  </a:lnTo>
                  <a:lnTo>
                    <a:pt x="7639750" y="68097"/>
                  </a:lnTo>
                  <a:lnTo>
                    <a:pt x="7648511" y="111506"/>
                  </a:lnTo>
                  <a:lnTo>
                    <a:pt x="7648511" y="1336205"/>
                  </a:lnTo>
                  <a:lnTo>
                    <a:pt x="7639750" y="1379617"/>
                  </a:lnTo>
                  <a:lnTo>
                    <a:pt x="7615856" y="1415068"/>
                  </a:lnTo>
                  <a:lnTo>
                    <a:pt x="7580413" y="1438971"/>
                  </a:lnTo>
                  <a:lnTo>
                    <a:pt x="7537005" y="1447736"/>
                  </a:lnTo>
                  <a:lnTo>
                    <a:pt x="111569" y="1447736"/>
                  </a:lnTo>
                  <a:lnTo>
                    <a:pt x="68135" y="1438971"/>
                  </a:lnTo>
                  <a:lnTo>
                    <a:pt x="32672" y="1415068"/>
                  </a:lnTo>
                  <a:lnTo>
                    <a:pt x="8765" y="1379617"/>
                  </a:lnTo>
                  <a:lnTo>
                    <a:pt x="0" y="1336205"/>
                  </a:lnTo>
                  <a:lnTo>
                    <a:pt x="0" y="111506"/>
                  </a:lnTo>
                  <a:close/>
                </a:path>
              </a:pathLst>
            </a:custGeom>
            <a:ln w="28575">
              <a:solidFill>
                <a:srgbClr val="C6000A"/>
              </a:solidFill>
            </a:ln>
          </p:spPr>
          <p:txBody>
            <a:bodyPr wrap="square" lIns="0" tIns="0" rIns="0" bIns="0" rtlCol="0"/>
            <a:lstStyle/>
            <a:p/>
          </p:txBody>
        </p:sp>
        <p:sp>
          <p:nvSpPr>
            <p:cNvPr id="14" name="object 14" descr=""/>
            <p:cNvSpPr/>
            <p:nvPr/>
          </p:nvSpPr>
          <p:spPr>
            <a:xfrm>
              <a:off x="1595501" y="5396991"/>
              <a:ext cx="9639300" cy="1361440"/>
            </a:xfrm>
            <a:custGeom>
              <a:avLst/>
              <a:gdLst/>
              <a:ahLst/>
              <a:cxnLst/>
              <a:rect l="l" t="t" r="r" b="b"/>
              <a:pathLst>
                <a:path w="9639300" h="1361440">
                  <a:moveTo>
                    <a:pt x="3224529" y="0"/>
                  </a:moveTo>
                  <a:lnTo>
                    <a:pt x="1606550" y="484695"/>
                  </a:lnTo>
                  <a:lnTo>
                    <a:pt x="0" y="484695"/>
                  </a:lnTo>
                  <a:lnTo>
                    <a:pt x="0" y="1360995"/>
                  </a:lnTo>
                  <a:lnTo>
                    <a:pt x="9639300" y="1360995"/>
                  </a:lnTo>
                  <a:lnTo>
                    <a:pt x="9639300" y="484695"/>
                  </a:lnTo>
                  <a:lnTo>
                    <a:pt x="4016375" y="484695"/>
                  </a:lnTo>
                  <a:lnTo>
                    <a:pt x="3224529" y="0"/>
                  </a:lnTo>
                  <a:close/>
                </a:path>
              </a:pathLst>
            </a:custGeom>
            <a:solidFill>
              <a:srgbClr val="FFF1CC"/>
            </a:solidFill>
          </p:spPr>
          <p:txBody>
            <a:bodyPr wrap="square" lIns="0" tIns="0" rIns="0" bIns="0" rtlCol="0"/>
            <a:lstStyle/>
            <a:p/>
          </p:txBody>
        </p:sp>
        <p:sp>
          <p:nvSpPr>
            <p:cNvPr id="15" name="object 15" descr=""/>
            <p:cNvSpPr/>
            <p:nvPr/>
          </p:nvSpPr>
          <p:spPr>
            <a:xfrm>
              <a:off x="1595501" y="5396991"/>
              <a:ext cx="9639300" cy="1361440"/>
            </a:xfrm>
            <a:custGeom>
              <a:avLst/>
              <a:gdLst/>
              <a:ahLst/>
              <a:cxnLst/>
              <a:rect l="l" t="t" r="r" b="b"/>
              <a:pathLst>
                <a:path w="9639300" h="1361440">
                  <a:moveTo>
                    <a:pt x="0" y="484695"/>
                  </a:moveTo>
                  <a:lnTo>
                    <a:pt x="1606550" y="484695"/>
                  </a:lnTo>
                  <a:lnTo>
                    <a:pt x="3224529" y="0"/>
                  </a:lnTo>
                  <a:lnTo>
                    <a:pt x="4016375" y="484695"/>
                  </a:lnTo>
                  <a:lnTo>
                    <a:pt x="9639300" y="484695"/>
                  </a:lnTo>
                  <a:lnTo>
                    <a:pt x="9639300" y="630745"/>
                  </a:lnTo>
                  <a:lnTo>
                    <a:pt x="9639300" y="849820"/>
                  </a:lnTo>
                  <a:lnTo>
                    <a:pt x="9639300" y="1360995"/>
                  </a:lnTo>
                  <a:lnTo>
                    <a:pt x="4016375" y="1360995"/>
                  </a:lnTo>
                  <a:lnTo>
                    <a:pt x="1606550" y="1360995"/>
                  </a:lnTo>
                  <a:lnTo>
                    <a:pt x="0" y="1360995"/>
                  </a:lnTo>
                  <a:lnTo>
                    <a:pt x="0" y="849820"/>
                  </a:lnTo>
                  <a:lnTo>
                    <a:pt x="0" y="630745"/>
                  </a:lnTo>
                  <a:lnTo>
                    <a:pt x="0" y="484695"/>
                  </a:lnTo>
                  <a:close/>
                </a:path>
              </a:pathLst>
            </a:custGeom>
            <a:ln w="12699">
              <a:solidFill>
                <a:srgbClr val="213E58"/>
              </a:solidFill>
            </a:ln>
          </p:spPr>
          <p:txBody>
            <a:bodyPr wrap="square" lIns="0" tIns="0" rIns="0" bIns="0" rtlCol="0"/>
            <a:lstStyle/>
            <a:p/>
          </p:txBody>
        </p:sp>
      </p:grpSp>
      <p:sp>
        <p:nvSpPr>
          <p:cNvPr id="16" name="object 16"/>
          <p:cNvSpPr txBox="1">
            <a:spLocks noGrp="1"/>
          </p:cNvSpPr>
          <p:nvPr>
            <p:ph type="title"/>
          </p:nvPr>
        </p:nvSpPr>
        <p:spPr>
          <a:prstGeom prst="rect"/>
        </p:spPr>
        <p:txBody>
          <a:bodyPr wrap="square" lIns="0" tIns="16510" rIns="0" bIns="0" rtlCol="0" vert="horz">
            <a:spAutoFit/>
          </a:bodyPr>
          <a:lstStyle/>
          <a:p>
            <a:pPr marL="12700">
              <a:lnSpc>
                <a:spcPct val="100000"/>
              </a:lnSpc>
              <a:spcBef>
                <a:spcPts val="130"/>
              </a:spcBef>
            </a:pPr>
            <a:r>
              <a:rPr dirty="0" spc="-20"/>
              <a:t>统一接口</a:t>
            </a:r>
          </a:p>
        </p:txBody>
      </p:sp>
      <p:sp>
        <p:nvSpPr>
          <p:cNvPr id="17" name="object 17" descr=""/>
          <p:cNvSpPr txBox="1"/>
          <p:nvPr/>
        </p:nvSpPr>
        <p:spPr>
          <a:xfrm>
            <a:off x="1670685" y="5922962"/>
            <a:ext cx="9375140" cy="514350"/>
          </a:xfrm>
          <a:prstGeom prst="rect">
            <a:avLst/>
          </a:prstGeom>
        </p:spPr>
        <p:txBody>
          <a:bodyPr wrap="square" lIns="0" tIns="15875" rIns="0" bIns="0" rtlCol="0" vert="horz">
            <a:spAutoFit/>
          </a:bodyPr>
          <a:lstStyle/>
          <a:p>
            <a:pPr marL="12700">
              <a:lnSpc>
                <a:spcPct val="100000"/>
              </a:lnSpc>
              <a:spcBef>
                <a:spcPts val="125"/>
              </a:spcBef>
            </a:pPr>
            <a:r>
              <a:rPr dirty="0" sz="1550">
                <a:latin typeface="UKIJ CJK"/>
                <a:cs typeface="UKIJ CJK"/>
              </a:rPr>
              <a:t>遍历</a:t>
            </a:r>
            <a:r>
              <a:rPr dirty="0" sz="1550">
                <a:latin typeface="Courier New"/>
                <a:cs typeface="Courier New"/>
              </a:rPr>
              <a:t>cmders</a:t>
            </a:r>
            <a:r>
              <a:rPr dirty="0" sz="1550">
                <a:latin typeface="UKIJ CJK"/>
                <a:cs typeface="UKIJ CJK"/>
              </a:rPr>
              <a:t>执行每一步操作。对当前遍历到的元素</a:t>
            </a:r>
            <a:r>
              <a:rPr dirty="0" sz="1550">
                <a:latin typeface="Courier New"/>
                <a:cs typeface="Courier New"/>
              </a:rPr>
              <a:t>cmder</a:t>
            </a:r>
            <a:r>
              <a:rPr dirty="0" sz="1550">
                <a:latin typeface="UKIJ CJK"/>
                <a:cs typeface="UKIJ CJK"/>
              </a:rPr>
              <a:t>，执行</a:t>
            </a:r>
            <a:r>
              <a:rPr dirty="0" sz="1550">
                <a:latin typeface="Courier New"/>
                <a:cs typeface="Courier New"/>
              </a:rPr>
              <a:t>lambda</a:t>
            </a:r>
            <a:r>
              <a:rPr dirty="0" sz="1550" spc="25">
                <a:latin typeface="UKIJ CJK"/>
                <a:cs typeface="UKIJ CJK"/>
              </a:rPr>
              <a:t>表达式</a:t>
            </a:r>
            <a:r>
              <a:rPr dirty="0" sz="1550">
                <a:latin typeface="UKIJ CJK"/>
                <a:cs typeface="UKIJ CJK"/>
              </a:rPr>
              <a:t>（</a:t>
            </a:r>
            <a:r>
              <a:rPr dirty="0" sz="1550" spc="10">
                <a:latin typeface="UKIJ CJK"/>
                <a:cs typeface="UKIJ CJK"/>
              </a:rPr>
              <a:t>作为参数传递给表达</a:t>
            </a:r>
            <a:endParaRPr sz="1550">
              <a:latin typeface="UKIJ CJK"/>
              <a:cs typeface="UKIJ CJK"/>
            </a:endParaRPr>
          </a:p>
          <a:p>
            <a:pPr marL="12700">
              <a:lnSpc>
                <a:spcPct val="100000"/>
              </a:lnSpc>
              <a:spcBef>
                <a:spcPts val="95"/>
              </a:spcBef>
            </a:pPr>
            <a:r>
              <a:rPr dirty="0" sz="1550">
                <a:latin typeface="UKIJ CJK"/>
                <a:cs typeface="UKIJ CJK"/>
              </a:rPr>
              <a:t>式）。通过将</a:t>
            </a:r>
            <a:r>
              <a:rPr dirty="0" sz="1550">
                <a:latin typeface="Courier New"/>
                <a:cs typeface="Courier New"/>
              </a:rPr>
              <a:t>lambda</a:t>
            </a:r>
            <a:r>
              <a:rPr dirty="0" sz="1550">
                <a:latin typeface="UKIJ CJK"/>
                <a:cs typeface="UKIJ CJK"/>
              </a:rPr>
              <a:t>表达式标记为</a:t>
            </a:r>
            <a:r>
              <a:rPr dirty="0" sz="1550">
                <a:latin typeface="Courier New"/>
                <a:cs typeface="Courier New"/>
              </a:rPr>
              <a:t>noexcept</a:t>
            </a:r>
            <a:r>
              <a:rPr dirty="0" sz="1550">
                <a:latin typeface="UKIJ CJK"/>
                <a:cs typeface="UKIJ CJK"/>
              </a:rPr>
              <a:t>可以承诺不会抛🎧</a:t>
            </a:r>
            <a:r>
              <a:rPr dirty="0" sz="1550" spc="5">
                <a:latin typeface="UKIJ CJK"/>
                <a:cs typeface="UKIJ CJK"/>
              </a:rPr>
              <a:t>异常。而使用</a:t>
            </a:r>
            <a:r>
              <a:rPr dirty="0" sz="1550">
                <a:latin typeface="Courier New"/>
                <a:cs typeface="Courier New"/>
              </a:rPr>
              <a:t>for</a:t>
            </a:r>
            <a:r>
              <a:rPr dirty="0" sz="1550" spc="15">
                <a:latin typeface="UKIJ CJK"/>
                <a:cs typeface="UKIJ CJK"/>
              </a:rPr>
              <a:t>循环时抛</a:t>
            </a:r>
            <a:r>
              <a:rPr dirty="0" sz="1550" spc="85">
                <a:latin typeface="UKIJ CJK"/>
                <a:cs typeface="UKIJ CJK"/>
              </a:rPr>
              <a:t>🎧</a:t>
            </a:r>
            <a:r>
              <a:rPr dirty="0" sz="1550">
                <a:latin typeface="UKIJ CJK"/>
                <a:cs typeface="UKIJ CJK"/>
              </a:rPr>
              <a:t>异常会立即</a:t>
            </a:r>
            <a:endParaRPr sz="1550">
              <a:latin typeface="UKIJ CJK"/>
              <a:cs typeface="UKIJ CJK"/>
            </a:endParaRPr>
          </a:p>
        </p:txBody>
      </p:sp>
      <p:sp>
        <p:nvSpPr>
          <p:cNvPr id="18" name="object 18" descr=""/>
          <p:cNvSpPr txBox="1"/>
          <p:nvPr/>
        </p:nvSpPr>
        <p:spPr>
          <a:xfrm>
            <a:off x="1149667" y="6419215"/>
            <a:ext cx="6176645" cy="266065"/>
          </a:xfrm>
          <a:prstGeom prst="rect">
            <a:avLst/>
          </a:prstGeom>
        </p:spPr>
        <p:txBody>
          <a:bodyPr wrap="square" lIns="0" tIns="15875" rIns="0" bIns="0" rtlCol="0" vert="horz">
            <a:spAutoFit/>
          </a:bodyPr>
          <a:lstStyle/>
          <a:p>
            <a:pPr marL="38100">
              <a:lnSpc>
                <a:spcPct val="100000"/>
              </a:lnSpc>
              <a:spcBef>
                <a:spcPts val="125"/>
              </a:spcBef>
            </a:pPr>
            <a:r>
              <a:rPr dirty="0" baseline="49707" sz="1425">
                <a:solidFill>
                  <a:srgbClr val="1D1D1B"/>
                </a:solidFill>
                <a:latin typeface="Carlito"/>
                <a:cs typeface="Carlito"/>
              </a:rPr>
              <a:t>Huawei</a:t>
            </a:r>
            <a:r>
              <a:rPr dirty="0" baseline="49707" sz="1425" spc="419">
                <a:solidFill>
                  <a:srgbClr val="1D1D1B"/>
                </a:solidFill>
                <a:latin typeface="Carlito"/>
                <a:cs typeface="Carlito"/>
              </a:rPr>
              <a:t> </a:t>
            </a:r>
            <a:r>
              <a:rPr dirty="0" baseline="49707" sz="1425" spc="-270">
                <a:solidFill>
                  <a:srgbClr val="1D1D1B"/>
                </a:solidFill>
                <a:latin typeface="Carlito"/>
                <a:cs typeface="Carlito"/>
              </a:rPr>
              <a:t>Co</a:t>
            </a:r>
            <a:r>
              <a:rPr dirty="0" sz="1550" spc="-1200">
                <a:latin typeface="UKIJ CJK"/>
                <a:cs typeface="UKIJ CJK"/>
              </a:rPr>
              <a:t>终</a:t>
            </a:r>
            <a:r>
              <a:rPr dirty="0" baseline="49707" sz="1425" spc="15">
                <a:solidFill>
                  <a:srgbClr val="1D1D1B"/>
                </a:solidFill>
                <a:latin typeface="Carlito"/>
                <a:cs typeface="Carlito"/>
              </a:rPr>
              <a:t>n</a:t>
            </a:r>
            <a:r>
              <a:rPr dirty="0" baseline="49707" sz="1425">
                <a:solidFill>
                  <a:srgbClr val="1D1D1B"/>
                </a:solidFill>
                <a:latin typeface="Carlito"/>
                <a:cs typeface="Carlito"/>
              </a:rPr>
              <a:t>f</a:t>
            </a:r>
            <a:r>
              <a:rPr dirty="0" baseline="49707" sz="1425" spc="112">
                <a:solidFill>
                  <a:srgbClr val="1D1D1B"/>
                </a:solidFill>
                <a:latin typeface="Carlito"/>
                <a:cs typeface="Carlito"/>
              </a:rPr>
              <a:t>i</a:t>
            </a:r>
            <a:r>
              <a:rPr dirty="0" baseline="49707" sz="1425" spc="-637">
                <a:solidFill>
                  <a:srgbClr val="1D1D1B"/>
                </a:solidFill>
                <a:latin typeface="Carlito"/>
                <a:cs typeface="Carlito"/>
              </a:rPr>
              <a:t>d</a:t>
            </a:r>
            <a:r>
              <a:rPr dirty="0" sz="1550" spc="-1125">
                <a:latin typeface="UKIJ CJK"/>
                <a:cs typeface="UKIJ CJK"/>
              </a:rPr>
              <a:t>止</a:t>
            </a:r>
            <a:r>
              <a:rPr dirty="0" baseline="49707" sz="1425" spc="-89">
                <a:solidFill>
                  <a:srgbClr val="1D1D1B"/>
                </a:solidFill>
                <a:latin typeface="Carlito"/>
                <a:cs typeface="Carlito"/>
              </a:rPr>
              <a:t>ent</a:t>
            </a:r>
            <a:r>
              <a:rPr dirty="0" sz="1550" spc="-1430">
                <a:latin typeface="UKIJ CJK"/>
                <a:cs typeface="UKIJ CJK"/>
              </a:rPr>
              <a:t>循</a:t>
            </a:r>
            <a:r>
              <a:rPr dirty="0" baseline="49707" sz="1425" spc="75">
                <a:solidFill>
                  <a:srgbClr val="1D1D1B"/>
                </a:solidFill>
                <a:latin typeface="Carlito"/>
                <a:cs typeface="Carlito"/>
              </a:rPr>
              <a:t>ial</a:t>
            </a:r>
            <a:r>
              <a:rPr dirty="0" baseline="49707" sz="1425" spc="315">
                <a:solidFill>
                  <a:srgbClr val="1D1D1B"/>
                </a:solidFill>
                <a:latin typeface="Carlito"/>
                <a:cs typeface="Carlito"/>
              </a:rPr>
              <a:t>  </a:t>
            </a:r>
            <a:r>
              <a:rPr dirty="0" sz="1550">
                <a:latin typeface="UKIJ CJK"/>
                <a:cs typeface="UKIJ CJK"/>
              </a:rPr>
              <a:t>环。注意捕获了</a:t>
            </a:r>
            <a:r>
              <a:rPr dirty="0" sz="1550">
                <a:latin typeface="Courier New"/>
                <a:cs typeface="Courier New"/>
              </a:rPr>
              <a:t>this</a:t>
            </a:r>
            <a:r>
              <a:rPr dirty="0" sz="1550">
                <a:latin typeface="UKIJ CJK"/>
                <a:cs typeface="UKIJ CJK"/>
              </a:rPr>
              <a:t>，为什么需要捕获</a:t>
            </a:r>
            <a:r>
              <a:rPr dirty="0" sz="1550">
                <a:latin typeface="Courier New"/>
                <a:cs typeface="Courier New"/>
              </a:rPr>
              <a:t>this</a:t>
            </a:r>
            <a:r>
              <a:rPr dirty="0" sz="1550">
                <a:latin typeface="UKIJ CJK"/>
                <a:cs typeface="UKIJ CJK"/>
              </a:rPr>
              <a:t>？自己思考</a:t>
            </a:r>
            <a:endParaRPr sz="1550">
              <a:latin typeface="UKIJ CJK"/>
              <a:cs typeface="UKIJ CJK"/>
            </a:endParaRPr>
          </a:p>
        </p:txBody>
      </p:sp>
      <p:grpSp>
        <p:nvGrpSpPr>
          <p:cNvPr id="19" name="object 19" descr=""/>
          <p:cNvGrpSpPr/>
          <p:nvPr/>
        </p:nvGrpSpPr>
        <p:grpSpPr>
          <a:xfrm>
            <a:off x="3493770" y="1541525"/>
            <a:ext cx="5680710" cy="1060450"/>
            <a:chOff x="3493770" y="1541525"/>
            <a:chExt cx="5680710" cy="1060450"/>
          </a:xfrm>
        </p:grpSpPr>
        <p:sp>
          <p:nvSpPr>
            <p:cNvPr id="20" name="object 20" descr=""/>
            <p:cNvSpPr/>
            <p:nvPr/>
          </p:nvSpPr>
          <p:spPr>
            <a:xfrm>
              <a:off x="3500120" y="1547875"/>
              <a:ext cx="5668010" cy="1047750"/>
            </a:xfrm>
            <a:custGeom>
              <a:avLst/>
              <a:gdLst/>
              <a:ahLst/>
              <a:cxnLst/>
              <a:rect l="l" t="t" r="r" b="b"/>
              <a:pathLst>
                <a:path w="5668009" h="1047750">
                  <a:moveTo>
                    <a:pt x="5667756" y="0"/>
                  </a:moveTo>
                  <a:lnTo>
                    <a:pt x="514730" y="0"/>
                  </a:lnTo>
                  <a:lnTo>
                    <a:pt x="514730" y="611124"/>
                  </a:lnTo>
                  <a:lnTo>
                    <a:pt x="0" y="737488"/>
                  </a:lnTo>
                  <a:lnTo>
                    <a:pt x="514730" y="873125"/>
                  </a:lnTo>
                  <a:lnTo>
                    <a:pt x="514730" y="1047750"/>
                  </a:lnTo>
                  <a:lnTo>
                    <a:pt x="5667756" y="1047750"/>
                  </a:lnTo>
                  <a:lnTo>
                    <a:pt x="5667756" y="0"/>
                  </a:lnTo>
                  <a:close/>
                </a:path>
              </a:pathLst>
            </a:custGeom>
            <a:solidFill>
              <a:srgbClr val="FFF1CC"/>
            </a:solidFill>
          </p:spPr>
          <p:txBody>
            <a:bodyPr wrap="square" lIns="0" tIns="0" rIns="0" bIns="0" rtlCol="0"/>
            <a:lstStyle/>
            <a:p/>
          </p:txBody>
        </p:sp>
        <p:sp>
          <p:nvSpPr>
            <p:cNvPr id="21" name="object 21" descr=""/>
            <p:cNvSpPr/>
            <p:nvPr/>
          </p:nvSpPr>
          <p:spPr>
            <a:xfrm>
              <a:off x="3500120" y="1547875"/>
              <a:ext cx="5668010" cy="1047750"/>
            </a:xfrm>
            <a:custGeom>
              <a:avLst/>
              <a:gdLst/>
              <a:ahLst/>
              <a:cxnLst/>
              <a:rect l="l" t="t" r="r" b="b"/>
              <a:pathLst>
                <a:path w="5668009" h="1047750">
                  <a:moveTo>
                    <a:pt x="514730" y="0"/>
                  </a:moveTo>
                  <a:lnTo>
                    <a:pt x="1373504" y="0"/>
                  </a:lnTo>
                  <a:lnTo>
                    <a:pt x="2661792" y="0"/>
                  </a:lnTo>
                  <a:lnTo>
                    <a:pt x="5667756" y="0"/>
                  </a:lnTo>
                  <a:lnTo>
                    <a:pt x="5667756" y="611124"/>
                  </a:lnTo>
                  <a:lnTo>
                    <a:pt x="5667756" y="873125"/>
                  </a:lnTo>
                  <a:lnTo>
                    <a:pt x="5667756" y="1047750"/>
                  </a:lnTo>
                  <a:lnTo>
                    <a:pt x="2661792" y="1047750"/>
                  </a:lnTo>
                  <a:lnTo>
                    <a:pt x="1373504" y="1047750"/>
                  </a:lnTo>
                  <a:lnTo>
                    <a:pt x="514730" y="1047750"/>
                  </a:lnTo>
                  <a:lnTo>
                    <a:pt x="514730" y="873125"/>
                  </a:lnTo>
                  <a:lnTo>
                    <a:pt x="0" y="737488"/>
                  </a:lnTo>
                  <a:lnTo>
                    <a:pt x="514730" y="611124"/>
                  </a:lnTo>
                  <a:lnTo>
                    <a:pt x="514730" y="0"/>
                  </a:lnTo>
                  <a:close/>
                </a:path>
              </a:pathLst>
            </a:custGeom>
            <a:ln w="12700">
              <a:solidFill>
                <a:srgbClr val="213E58"/>
              </a:solidFill>
            </a:ln>
          </p:spPr>
          <p:txBody>
            <a:bodyPr wrap="square" lIns="0" tIns="0" rIns="0" bIns="0" rtlCol="0"/>
            <a:lstStyle/>
            <a:p/>
          </p:txBody>
        </p:sp>
      </p:grpSp>
      <p:sp>
        <p:nvSpPr>
          <p:cNvPr id="22" name="object 22" descr=""/>
          <p:cNvSpPr txBox="1"/>
          <p:nvPr/>
        </p:nvSpPr>
        <p:spPr>
          <a:xfrm>
            <a:off x="799782" y="1077849"/>
            <a:ext cx="10697845" cy="3302000"/>
          </a:xfrm>
          <a:prstGeom prst="rect">
            <a:avLst/>
          </a:prstGeom>
        </p:spPr>
        <p:txBody>
          <a:bodyPr wrap="square" lIns="0" tIns="16510" rIns="0" bIns="0" rtlCol="0" vert="horz">
            <a:spAutoFit/>
          </a:bodyPr>
          <a:lstStyle/>
          <a:p>
            <a:pPr marL="12700">
              <a:lnSpc>
                <a:spcPct val="100000"/>
              </a:lnSpc>
              <a:spcBef>
                <a:spcPts val="130"/>
              </a:spcBef>
            </a:pPr>
            <a:r>
              <a:rPr dirty="0" sz="2150">
                <a:latin typeface="UKIJ CJK"/>
                <a:cs typeface="UKIJ CJK"/>
              </a:rPr>
              <a:t>修改</a:t>
            </a:r>
            <a:r>
              <a:rPr dirty="0" sz="2150" spc="-10">
                <a:latin typeface="UKIJ CJK"/>
                <a:cs typeface="UKIJ CJK"/>
              </a:rPr>
              <a:t>src/</a:t>
            </a:r>
            <a:r>
              <a:rPr dirty="0" sz="2150" spc="-10">
                <a:solidFill>
                  <a:srgbClr val="333333"/>
                </a:solidFill>
                <a:latin typeface="UKIJ CJK"/>
                <a:cs typeface="UKIJ CJK"/>
              </a:rPr>
              <a:t>ExecutorImpl</a:t>
            </a:r>
            <a:r>
              <a:rPr dirty="0" sz="2150" spc="-10">
                <a:latin typeface="UKIJ CJK"/>
                <a:cs typeface="UKIJ CJK"/>
              </a:rPr>
              <a:t>.cpp</a:t>
            </a:r>
            <a:endParaRPr sz="2150">
              <a:latin typeface="UKIJ CJK"/>
              <a:cs typeface="UKIJ CJK"/>
            </a:endParaRPr>
          </a:p>
          <a:p>
            <a:pPr marL="3307079">
              <a:lnSpc>
                <a:spcPct val="100000"/>
              </a:lnSpc>
              <a:spcBef>
                <a:spcPts val="2505"/>
              </a:spcBef>
            </a:pPr>
            <a:r>
              <a:rPr dirty="0" sz="2000">
                <a:latin typeface="UKIJ CJK"/>
                <a:cs typeface="UKIJ CJK"/>
              </a:rPr>
              <a:t>不再直接使用</a:t>
            </a:r>
            <a:r>
              <a:rPr dirty="0" sz="2000" spc="-10">
                <a:latin typeface="Courier New"/>
                <a:cs typeface="Courier New"/>
              </a:rPr>
              <a:t>Command</a:t>
            </a:r>
            <a:r>
              <a:rPr dirty="0" sz="2000" spc="-30">
                <a:latin typeface="UKIJ CJK"/>
                <a:cs typeface="UKIJ CJK"/>
              </a:rPr>
              <a:t>中的指令了，改用指</a:t>
            </a:r>
            <a:endParaRPr sz="2000">
              <a:latin typeface="UKIJ CJK"/>
              <a:cs typeface="UKIJ CJK"/>
            </a:endParaRPr>
          </a:p>
          <a:p>
            <a:pPr marL="3307079">
              <a:lnSpc>
                <a:spcPct val="100000"/>
              </a:lnSpc>
              <a:spcBef>
                <a:spcPts val="5"/>
              </a:spcBef>
            </a:pPr>
            <a:r>
              <a:rPr dirty="0" sz="2000" spc="-10">
                <a:latin typeface="UKIJ CJK"/>
                <a:cs typeface="UKIJ CJK"/>
              </a:rPr>
              <a:t>令工厂和单例类</a:t>
            </a:r>
            <a:endParaRPr sz="2000">
              <a:latin typeface="UKIJ CJK"/>
              <a:cs typeface="UKIJ CJK"/>
            </a:endParaRPr>
          </a:p>
          <a:p>
            <a:pPr>
              <a:lnSpc>
                <a:spcPct val="100000"/>
              </a:lnSpc>
              <a:spcBef>
                <a:spcPts val="1165"/>
              </a:spcBef>
            </a:pPr>
            <a:endParaRPr sz="2000">
              <a:latin typeface="UKIJ CJK"/>
              <a:cs typeface="UKIJ CJK"/>
            </a:endParaRPr>
          </a:p>
          <a:p>
            <a:pPr marL="2783205">
              <a:lnSpc>
                <a:spcPct val="100000"/>
              </a:lnSpc>
            </a:pPr>
            <a:r>
              <a:rPr dirty="0" sz="2000">
                <a:latin typeface="UKIJ CJK"/>
                <a:cs typeface="UKIJ CJK"/>
              </a:rPr>
              <a:t>下面使用的</a:t>
            </a:r>
            <a:r>
              <a:rPr dirty="0" sz="2000" spc="-10">
                <a:latin typeface="Courier New"/>
                <a:cs typeface="Courier New"/>
              </a:rPr>
              <a:t>std::for_each</a:t>
            </a:r>
            <a:r>
              <a:rPr dirty="0" sz="2000" spc="-20">
                <a:latin typeface="UKIJ CJK"/>
                <a:cs typeface="UKIJ CJK"/>
              </a:rPr>
              <a:t>函数需要引入头文件</a:t>
            </a:r>
            <a:r>
              <a:rPr dirty="0" sz="2000" spc="-10">
                <a:latin typeface="Courier New"/>
                <a:cs typeface="Courier New"/>
              </a:rPr>
              <a:t>algorithm</a:t>
            </a:r>
            <a:endParaRPr sz="2000">
              <a:latin typeface="Courier New"/>
              <a:cs typeface="Courier New"/>
            </a:endParaRPr>
          </a:p>
          <a:p>
            <a:pPr>
              <a:lnSpc>
                <a:spcPct val="100000"/>
              </a:lnSpc>
              <a:spcBef>
                <a:spcPts val="1910"/>
              </a:spcBef>
            </a:pPr>
            <a:endParaRPr sz="2000">
              <a:latin typeface="Courier New"/>
              <a:cs typeface="Courier New"/>
            </a:endParaRPr>
          </a:p>
          <a:p>
            <a:pPr marL="8109584">
              <a:lnSpc>
                <a:spcPts val="2365"/>
              </a:lnSpc>
            </a:pPr>
            <a:r>
              <a:rPr dirty="0" sz="2000" spc="-5">
                <a:latin typeface="UKIJ CJK"/>
                <a:cs typeface="UKIJ CJK"/>
              </a:rPr>
              <a:t>使用指令工厂获取指令</a:t>
            </a:r>
            <a:endParaRPr sz="2000">
              <a:latin typeface="UKIJ CJK"/>
              <a:cs typeface="UKIJ CJK"/>
            </a:endParaRPr>
          </a:p>
          <a:p>
            <a:pPr marL="8109584">
              <a:lnSpc>
                <a:spcPts val="2365"/>
              </a:lnSpc>
            </a:pPr>
            <a:r>
              <a:rPr dirty="0" sz="2000" spc="-5">
                <a:latin typeface="UKIJ CJK"/>
                <a:cs typeface="UKIJ CJK"/>
              </a:rPr>
              <a:t>字符串对应的操作列表</a:t>
            </a:r>
            <a:endParaRPr sz="2000">
              <a:latin typeface="UKIJ CJK"/>
              <a:cs typeface="UKIJ CJK"/>
            </a:endParaRPr>
          </a:p>
        </p:txBody>
      </p:sp>
      <p:sp>
        <p:nvSpPr>
          <p:cNvPr id="23" name="object 23" descr=""/>
          <p:cNvSpPr txBox="1"/>
          <p:nvPr/>
        </p:nvSpPr>
        <p:spPr>
          <a:xfrm>
            <a:off x="3257550" y="171450"/>
            <a:ext cx="8601075" cy="923925"/>
          </a:xfrm>
          <a:prstGeom prst="rect">
            <a:avLst/>
          </a:prstGeom>
          <a:solidFill>
            <a:srgbClr val="F8CAAC"/>
          </a:solidFill>
        </p:spPr>
        <p:txBody>
          <a:bodyPr wrap="square" lIns="0" tIns="26034" rIns="0" bIns="0" rtlCol="0" vert="horz">
            <a:spAutoFit/>
          </a:bodyPr>
          <a:lstStyle/>
          <a:p>
            <a:pPr marL="96520">
              <a:lnSpc>
                <a:spcPct val="100000"/>
              </a:lnSpc>
              <a:spcBef>
                <a:spcPts val="204"/>
              </a:spcBef>
            </a:pPr>
            <a:r>
              <a:rPr dirty="0" sz="1800" spc="-15" b="1">
                <a:latin typeface="Noto Serif CJK JP"/>
                <a:cs typeface="Noto Serif CJK JP"/>
              </a:rPr>
              <a:t>编译运行验证后，代码及时入库</a:t>
            </a:r>
            <a:endParaRPr sz="1800">
              <a:latin typeface="Noto Serif CJK JP"/>
              <a:cs typeface="Noto Serif CJK JP"/>
            </a:endParaRPr>
          </a:p>
          <a:p>
            <a:pPr marL="96520">
              <a:lnSpc>
                <a:spcPts val="2130"/>
              </a:lnSpc>
              <a:spcBef>
                <a:spcPts val="15"/>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96520">
              <a:lnSpc>
                <a:spcPts val="2130"/>
              </a:lnSpc>
            </a:pPr>
            <a:r>
              <a:rPr dirty="0" sz="1800">
                <a:latin typeface="Courier New"/>
                <a:cs typeface="Courier New"/>
              </a:rPr>
              <a:t>git</a:t>
            </a:r>
            <a:r>
              <a:rPr dirty="0" sz="1800" spc="-110">
                <a:latin typeface="Courier New"/>
                <a:cs typeface="Courier New"/>
              </a:rPr>
              <a:t> </a:t>
            </a:r>
            <a:r>
              <a:rPr dirty="0" sz="1800">
                <a:latin typeface="Courier New"/>
                <a:cs typeface="Courier New"/>
              </a:rPr>
              <a:t>commit</a:t>
            </a:r>
            <a:r>
              <a:rPr dirty="0" sz="1800" spc="-160">
                <a:latin typeface="Courier New"/>
                <a:cs typeface="Courier New"/>
              </a:rPr>
              <a:t> </a:t>
            </a:r>
            <a:r>
              <a:rPr dirty="0" sz="1800" spc="-30">
                <a:latin typeface="Courier New"/>
                <a:cs typeface="Courier New"/>
              </a:rPr>
              <a:t>-</a:t>
            </a:r>
            <a:r>
              <a:rPr dirty="0" sz="1800">
                <a:latin typeface="Courier New"/>
                <a:cs typeface="Courier New"/>
              </a:rPr>
              <a:t>m</a:t>
            </a:r>
            <a:r>
              <a:rPr dirty="0" sz="1800" spc="-155">
                <a:latin typeface="Courier New"/>
                <a:cs typeface="Courier New"/>
              </a:rPr>
              <a:t> </a:t>
            </a:r>
            <a:r>
              <a:rPr dirty="0" sz="1800">
                <a:latin typeface="Courier New"/>
                <a:cs typeface="Courier New"/>
              </a:rPr>
              <a:t>"Singleton</a:t>
            </a:r>
            <a:r>
              <a:rPr dirty="0" sz="1800" spc="-160">
                <a:latin typeface="Courier New"/>
                <a:cs typeface="Courier New"/>
              </a:rPr>
              <a:t> </a:t>
            </a:r>
            <a:r>
              <a:rPr dirty="0" sz="1800">
                <a:latin typeface="Courier New"/>
                <a:cs typeface="Courier New"/>
              </a:rPr>
              <a:t>factory</a:t>
            </a:r>
            <a:r>
              <a:rPr dirty="0" sz="1800" spc="-90">
                <a:latin typeface="Courier New"/>
                <a:cs typeface="Courier New"/>
              </a:rPr>
              <a:t> </a:t>
            </a:r>
            <a:r>
              <a:rPr dirty="0" sz="1800">
                <a:latin typeface="Courier New"/>
                <a:cs typeface="Courier New"/>
              </a:rPr>
              <a:t>proivde</a:t>
            </a:r>
            <a:r>
              <a:rPr dirty="0" sz="1800" spc="-160">
                <a:latin typeface="Courier New"/>
                <a:cs typeface="Courier New"/>
              </a:rPr>
              <a:t> </a:t>
            </a:r>
            <a:r>
              <a:rPr dirty="0" sz="1800">
                <a:latin typeface="Courier New"/>
                <a:cs typeface="Courier New"/>
              </a:rPr>
              <a:t>unified</a:t>
            </a:r>
            <a:r>
              <a:rPr dirty="0" sz="1800" spc="-155">
                <a:latin typeface="Courier New"/>
                <a:cs typeface="Courier New"/>
              </a:rPr>
              <a:t> </a:t>
            </a:r>
            <a:r>
              <a:rPr dirty="0" sz="1800" spc="-10">
                <a:latin typeface="Courier New"/>
                <a:cs typeface="Courier New"/>
              </a:rPr>
              <a:t>interfaces"</a:t>
            </a:r>
            <a:endParaRPr sz="1800">
              <a:latin typeface="Courier New"/>
              <a:cs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6510" rIns="0" bIns="0" rtlCol="0" vert="horz">
            <a:spAutoFit/>
          </a:bodyPr>
          <a:lstStyle/>
          <a:p>
            <a:pPr marL="12700">
              <a:lnSpc>
                <a:spcPct val="100000"/>
              </a:lnSpc>
              <a:spcBef>
                <a:spcPts val="130"/>
              </a:spcBef>
            </a:pPr>
            <a:r>
              <a:rPr dirty="0" spc="-20"/>
              <a:t>代码分析</a:t>
            </a:r>
          </a:p>
        </p:txBody>
      </p:sp>
      <p:pic>
        <p:nvPicPr>
          <p:cNvPr id="3" name="object 3" descr=""/>
          <p:cNvPicPr/>
          <p:nvPr/>
        </p:nvPicPr>
        <p:blipFill>
          <a:blip r:embed="rId2" cstate="print"/>
          <a:stretch>
            <a:fillRect/>
          </a:stretch>
        </p:blipFill>
        <p:spPr>
          <a:xfrm>
            <a:off x="371475" y="1685925"/>
            <a:ext cx="9486900" cy="1714500"/>
          </a:xfrm>
          <a:prstGeom prst="rect">
            <a:avLst/>
          </a:prstGeom>
        </p:spPr>
      </p:pic>
      <p:pic>
        <p:nvPicPr>
          <p:cNvPr id="4" name="object 4" descr=""/>
          <p:cNvPicPr/>
          <p:nvPr/>
        </p:nvPicPr>
        <p:blipFill>
          <a:blip r:embed="rId3" cstate="print"/>
          <a:stretch>
            <a:fillRect/>
          </a:stretch>
        </p:blipFill>
        <p:spPr>
          <a:xfrm>
            <a:off x="371475" y="1152525"/>
            <a:ext cx="11449050" cy="314325"/>
          </a:xfrm>
          <a:prstGeom prst="rect">
            <a:avLst/>
          </a:prstGeom>
        </p:spPr>
      </p:pic>
      <p:sp>
        <p:nvSpPr>
          <p:cNvPr id="5" name="object 5" descr=""/>
          <p:cNvSpPr txBox="1"/>
          <p:nvPr/>
        </p:nvSpPr>
        <p:spPr>
          <a:xfrm>
            <a:off x="356234" y="3430050"/>
            <a:ext cx="6136005" cy="1533525"/>
          </a:xfrm>
          <a:prstGeom prst="rect">
            <a:avLst/>
          </a:prstGeom>
        </p:spPr>
        <p:txBody>
          <a:bodyPr wrap="square" lIns="0" tIns="152400" rIns="0" bIns="0" rtlCol="0" vert="horz">
            <a:spAutoFit/>
          </a:bodyPr>
          <a:lstStyle/>
          <a:p>
            <a:pPr marL="12700">
              <a:lnSpc>
                <a:spcPct val="100000"/>
              </a:lnSpc>
              <a:spcBef>
                <a:spcPts val="1200"/>
              </a:spcBef>
            </a:pPr>
            <a:r>
              <a:rPr dirty="0" sz="2150" spc="90">
                <a:latin typeface="UKIJ CJK"/>
                <a:cs typeface="UKIJ CJK"/>
              </a:rPr>
              <a:t>这种组合可能会降低代码的可读性和可维护性，</a:t>
            </a:r>
            <a:endParaRPr sz="2150">
              <a:latin typeface="UKIJ CJK"/>
              <a:cs typeface="UKIJ CJK"/>
            </a:endParaRPr>
          </a:p>
          <a:p>
            <a:pPr marL="12700">
              <a:lnSpc>
                <a:spcPct val="100000"/>
              </a:lnSpc>
              <a:spcBef>
                <a:spcPts val="1100"/>
              </a:spcBef>
            </a:pPr>
            <a:r>
              <a:rPr dirty="0" sz="2150" spc="-5">
                <a:latin typeface="UKIJ CJK"/>
                <a:cs typeface="UKIJ CJK"/>
              </a:rPr>
              <a:t>特别是当代码中有大量类似的复杂类型时</a:t>
            </a:r>
            <a:endParaRPr sz="2150">
              <a:latin typeface="UKIJ CJK"/>
              <a:cs typeface="UKIJ CJK"/>
            </a:endParaRPr>
          </a:p>
          <a:p>
            <a:pPr marL="12700">
              <a:lnSpc>
                <a:spcPct val="100000"/>
              </a:lnSpc>
              <a:spcBef>
                <a:spcPts val="1925"/>
              </a:spcBef>
            </a:pPr>
            <a:r>
              <a:rPr dirty="0" sz="2150" spc="-10">
                <a:latin typeface="UKIJ CJK"/>
                <a:cs typeface="UKIJ CJK"/>
              </a:rPr>
              <a:t>名字太长！！</a:t>
            </a:r>
            <a:endParaRPr sz="2150">
              <a:latin typeface="UKIJ CJK"/>
              <a:cs typeface="UKIJ CJK"/>
            </a:endParaRPr>
          </a:p>
        </p:txBody>
      </p:sp>
      <p:sp>
        <p:nvSpPr>
          <p:cNvPr id="6" name="object 6"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22</a:t>
            </a:r>
          </a:p>
        </p:txBody>
      </p:sp>
      <p:sp>
        <p:nvSpPr>
          <p:cNvPr id="7" name="object 7"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719772" y="359155"/>
            <a:ext cx="2056130" cy="518159"/>
          </a:xfrm>
          <a:prstGeom prst="rect">
            <a:avLst/>
          </a:prstGeom>
        </p:spPr>
        <p:txBody>
          <a:bodyPr wrap="square" lIns="0" tIns="16510" rIns="0" bIns="0" rtlCol="0" vert="horz">
            <a:spAutoFit/>
          </a:bodyPr>
          <a:lstStyle/>
          <a:p>
            <a:pPr marL="12700">
              <a:lnSpc>
                <a:spcPct val="100000"/>
              </a:lnSpc>
              <a:spcBef>
                <a:spcPts val="130"/>
              </a:spcBef>
            </a:pPr>
            <a:r>
              <a:rPr dirty="0" sz="3200" spc="-10">
                <a:latin typeface="Courier New"/>
                <a:cs typeface="Courier New"/>
              </a:rPr>
              <a:t>using</a:t>
            </a:r>
            <a:r>
              <a:rPr dirty="0" sz="3200" spc="-65" b="1">
                <a:latin typeface="Noto Serif CJK JP"/>
                <a:cs typeface="Noto Serif CJK JP"/>
              </a:rPr>
              <a:t>特性</a:t>
            </a:r>
            <a:endParaRPr sz="3200">
              <a:latin typeface="Noto Serif CJK JP"/>
              <a:cs typeface="Noto Serif CJK JP"/>
            </a:endParaRPr>
          </a:p>
        </p:txBody>
      </p:sp>
      <p:sp>
        <p:nvSpPr>
          <p:cNvPr id="3" name="object 3" descr=""/>
          <p:cNvSpPr txBox="1"/>
          <p:nvPr/>
        </p:nvSpPr>
        <p:spPr>
          <a:xfrm>
            <a:off x="571500" y="1743075"/>
            <a:ext cx="4895850" cy="1162050"/>
          </a:xfrm>
          <a:prstGeom prst="rect">
            <a:avLst/>
          </a:prstGeom>
          <a:solidFill>
            <a:srgbClr val="D9D9D9"/>
          </a:solidFill>
        </p:spPr>
        <p:txBody>
          <a:bodyPr wrap="square" lIns="0" tIns="130810" rIns="0" bIns="0" rtlCol="0" vert="horz">
            <a:spAutoFit/>
          </a:bodyPr>
          <a:lstStyle/>
          <a:p>
            <a:pPr marL="88265">
              <a:lnSpc>
                <a:spcPct val="100000"/>
              </a:lnSpc>
              <a:spcBef>
                <a:spcPts val="1030"/>
              </a:spcBef>
            </a:pPr>
            <a:r>
              <a:rPr dirty="0" sz="1550">
                <a:solidFill>
                  <a:srgbClr val="4A69C5"/>
                </a:solidFill>
                <a:latin typeface="Courier New"/>
                <a:cs typeface="Courier New"/>
              </a:rPr>
              <a:t>typedef</a:t>
            </a:r>
            <a:r>
              <a:rPr dirty="0" sz="1550" spc="185">
                <a:solidFill>
                  <a:srgbClr val="4A69C5"/>
                </a:solidFill>
                <a:latin typeface="Courier New"/>
                <a:cs typeface="Courier New"/>
              </a:rPr>
              <a:t> </a:t>
            </a:r>
            <a:r>
              <a:rPr dirty="0" sz="1550">
                <a:solidFill>
                  <a:srgbClr val="793D9D"/>
                </a:solidFill>
                <a:latin typeface="Courier New"/>
                <a:cs typeface="Courier New"/>
              </a:rPr>
              <a:t>int</a:t>
            </a:r>
            <a:r>
              <a:rPr dirty="0" sz="1550" spc="275">
                <a:solidFill>
                  <a:srgbClr val="793D9D"/>
                </a:solidFill>
                <a:latin typeface="Courier New"/>
                <a:cs typeface="Courier New"/>
              </a:rPr>
              <a:t> </a:t>
            </a:r>
            <a:r>
              <a:rPr dirty="0" sz="1550" spc="-10">
                <a:solidFill>
                  <a:srgbClr val="333333"/>
                </a:solidFill>
                <a:latin typeface="Courier New"/>
                <a:cs typeface="Courier New"/>
              </a:rPr>
              <a:t>Dword</a:t>
            </a:r>
            <a:r>
              <a:rPr dirty="0" sz="1550" spc="-10">
                <a:solidFill>
                  <a:srgbClr val="777777"/>
                </a:solidFill>
                <a:latin typeface="Courier New"/>
                <a:cs typeface="Courier New"/>
              </a:rPr>
              <a:t>;</a:t>
            </a:r>
            <a:endParaRPr sz="1550">
              <a:latin typeface="Courier New"/>
              <a:cs typeface="Courier New"/>
            </a:endParaRPr>
          </a:p>
          <a:p>
            <a:pPr marL="88265">
              <a:lnSpc>
                <a:spcPct val="100000"/>
              </a:lnSpc>
              <a:spcBef>
                <a:spcPts val="994"/>
              </a:spcBef>
            </a:pPr>
            <a:r>
              <a:rPr dirty="0" sz="1550" spc="40">
                <a:solidFill>
                  <a:srgbClr val="AAAAAA"/>
                </a:solidFill>
                <a:latin typeface="Courier New"/>
                <a:cs typeface="Courier New"/>
              </a:rPr>
              <a:t>// </a:t>
            </a:r>
            <a:r>
              <a:rPr dirty="0" sz="1550" spc="-10">
                <a:solidFill>
                  <a:srgbClr val="AAAAAA"/>
                </a:solidFill>
                <a:latin typeface="UKIJ CJK"/>
                <a:cs typeface="UKIJ CJK"/>
              </a:rPr>
              <a:t>与上一行等价</a:t>
            </a:r>
            <a:endParaRPr sz="1550">
              <a:latin typeface="UKIJ CJK"/>
              <a:cs typeface="UKIJ CJK"/>
            </a:endParaRPr>
          </a:p>
          <a:p>
            <a:pPr marL="88265">
              <a:lnSpc>
                <a:spcPct val="100000"/>
              </a:lnSpc>
              <a:spcBef>
                <a:spcPts val="1070"/>
              </a:spcBef>
            </a:pPr>
            <a:r>
              <a:rPr dirty="0" sz="1550">
                <a:solidFill>
                  <a:srgbClr val="4A69C5"/>
                </a:solidFill>
                <a:latin typeface="Courier New"/>
                <a:cs typeface="Courier New"/>
              </a:rPr>
              <a:t>using</a:t>
            </a:r>
            <a:r>
              <a:rPr dirty="0" sz="1550" spc="190">
                <a:solidFill>
                  <a:srgbClr val="4A69C5"/>
                </a:solidFill>
                <a:latin typeface="Courier New"/>
                <a:cs typeface="Courier New"/>
              </a:rPr>
              <a:t> </a:t>
            </a:r>
            <a:r>
              <a:rPr dirty="0" sz="1550">
                <a:solidFill>
                  <a:srgbClr val="793D9D"/>
                </a:solidFill>
                <a:latin typeface="Courier New"/>
                <a:cs typeface="Courier New"/>
              </a:rPr>
              <a:t>Dword</a:t>
            </a:r>
            <a:r>
              <a:rPr dirty="0" sz="1550" spc="190">
                <a:solidFill>
                  <a:srgbClr val="793D9D"/>
                </a:solidFill>
                <a:latin typeface="Courier New"/>
                <a:cs typeface="Courier New"/>
              </a:rPr>
              <a:t> </a:t>
            </a:r>
            <a:r>
              <a:rPr dirty="0" sz="1550">
                <a:solidFill>
                  <a:srgbClr val="777777"/>
                </a:solidFill>
                <a:latin typeface="Courier New"/>
                <a:cs typeface="Courier New"/>
              </a:rPr>
              <a:t>=</a:t>
            </a:r>
            <a:r>
              <a:rPr dirty="0" sz="1550" spc="110">
                <a:solidFill>
                  <a:srgbClr val="777777"/>
                </a:solidFill>
                <a:latin typeface="Courier New"/>
                <a:cs typeface="Courier New"/>
              </a:rPr>
              <a:t> </a:t>
            </a:r>
            <a:r>
              <a:rPr dirty="0" sz="1550" spc="-20">
                <a:solidFill>
                  <a:srgbClr val="793D9D"/>
                </a:solidFill>
                <a:latin typeface="Courier New"/>
                <a:cs typeface="Courier New"/>
              </a:rPr>
              <a:t>int</a:t>
            </a:r>
            <a:r>
              <a:rPr dirty="0" sz="1550" spc="-20">
                <a:solidFill>
                  <a:srgbClr val="777777"/>
                </a:solidFill>
                <a:latin typeface="Courier New"/>
                <a:cs typeface="Courier New"/>
              </a:rPr>
              <a:t>;</a:t>
            </a:r>
            <a:endParaRPr sz="1550">
              <a:latin typeface="Courier New"/>
              <a:cs typeface="Courier New"/>
            </a:endParaRPr>
          </a:p>
        </p:txBody>
      </p:sp>
      <p:sp>
        <p:nvSpPr>
          <p:cNvPr id="4" name="object 4" descr=""/>
          <p:cNvSpPr txBox="1"/>
          <p:nvPr/>
        </p:nvSpPr>
        <p:spPr>
          <a:xfrm>
            <a:off x="534352" y="1265237"/>
            <a:ext cx="10290175" cy="300355"/>
          </a:xfrm>
          <a:prstGeom prst="rect">
            <a:avLst/>
          </a:prstGeom>
        </p:spPr>
        <p:txBody>
          <a:bodyPr wrap="square" lIns="0" tIns="12700" rIns="0" bIns="0" rtlCol="0" vert="horz">
            <a:spAutoFit/>
          </a:bodyPr>
          <a:lstStyle/>
          <a:p>
            <a:pPr marL="12700">
              <a:lnSpc>
                <a:spcPct val="100000"/>
              </a:lnSpc>
              <a:spcBef>
                <a:spcPts val="100"/>
              </a:spcBef>
              <a:tabLst>
                <a:tab pos="5456555" algn="l"/>
              </a:tabLst>
            </a:pPr>
            <a:r>
              <a:rPr dirty="0" baseline="1543" sz="2700" spc="-52">
                <a:latin typeface="Courier New"/>
                <a:cs typeface="Courier New"/>
              </a:rPr>
              <a:t>1.</a:t>
            </a:r>
            <a:r>
              <a:rPr dirty="0" baseline="1543" sz="2700">
                <a:latin typeface="UKIJ CJK"/>
                <a:cs typeface="UKIJ CJK"/>
              </a:rPr>
              <a:t>与</a:t>
            </a:r>
            <a:r>
              <a:rPr dirty="0" baseline="1543" sz="2700" spc="-60">
                <a:latin typeface="Courier New"/>
                <a:cs typeface="Courier New"/>
              </a:rPr>
              <a:t>typdef</a:t>
            </a:r>
            <a:r>
              <a:rPr dirty="0" baseline="1543" sz="2700" spc="-15">
                <a:latin typeface="UKIJ CJK"/>
                <a:cs typeface="UKIJ CJK"/>
              </a:rPr>
              <a:t>不同</a:t>
            </a:r>
            <a:r>
              <a:rPr dirty="0" baseline="1543" sz="2700" spc="-52">
                <a:latin typeface="UKIJ CJK"/>
                <a:cs typeface="UKIJ CJK"/>
              </a:rPr>
              <a:t>，</a:t>
            </a:r>
            <a:r>
              <a:rPr dirty="0" baseline="1543" sz="2700" spc="-52">
                <a:latin typeface="Courier New"/>
                <a:cs typeface="Courier New"/>
              </a:rPr>
              <a:t>using</a:t>
            </a:r>
            <a:r>
              <a:rPr dirty="0" baseline="1543" sz="2700">
                <a:latin typeface="UKIJ CJK"/>
                <a:cs typeface="UKIJ CJK"/>
              </a:rPr>
              <a:t>的语法类似于变量定义</a:t>
            </a:r>
            <a:r>
              <a:rPr dirty="0" baseline="1543" sz="2700" spc="-75">
                <a:latin typeface="UKIJ CJK"/>
                <a:cs typeface="UKIJ CJK"/>
              </a:rPr>
              <a:t>：</a:t>
            </a:r>
            <a:r>
              <a:rPr dirty="0" baseline="1543" sz="2700">
                <a:latin typeface="UKIJ CJK"/>
                <a:cs typeface="UKIJ CJK"/>
              </a:rPr>
              <a:t>	</a:t>
            </a:r>
            <a:r>
              <a:rPr dirty="0" sz="1800" spc="-40">
                <a:latin typeface="Courier New"/>
                <a:cs typeface="Courier New"/>
              </a:rPr>
              <a:t>2.using</a:t>
            </a:r>
            <a:r>
              <a:rPr dirty="0" sz="1800" spc="-10">
                <a:latin typeface="UKIJ CJK"/>
                <a:cs typeface="UKIJ CJK"/>
              </a:rPr>
              <a:t>定义定义函数指针类型时的语法示例</a:t>
            </a:r>
            <a:r>
              <a:rPr dirty="0" sz="1800" spc="-50">
                <a:latin typeface="UKIJ CJK"/>
                <a:cs typeface="UKIJ CJK"/>
              </a:rPr>
              <a:t>：</a:t>
            </a:r>
            <a:endParaRPr sz="1800">
              <a:latin typeface="UKIJ CJK"/>
              <a:cs typeface="UKIJ CJK"/>
            </a:endParaRPr>
          </a:p>
        </p:txBody>
      </p:sp>
      <p:sp>
        <p:nvSpPr>
          <p:cNvPr id="5" name="object 5" descr=""/>
          <p:cNvSpPr txBox="1"/>
          <p:nvPr/>
        </p:nvSpPr>
        <p:spPr>
          <a:xfrm>
            <a:off x="5972175" y="1752600"/>
            <a:ext cx="5800725" cy="1076325"/>
          </a:xfrm>
          <a:prstGeom prst="rect">
            <a:avLst/>
          </a:prstGeom>
          <a:solidFill>
            <a:srgbClr val="D9D9D9"/>
          </a:solidFill>
        </p:spPr>
        <p:txBody>
          <a:bodyPr wrap="square" lIns="0" tIns="34925" rIns="0" bIns="0" rtlCol="0" vert="horz">
            <a:spAutoFit/>
          </a:bodyPr>
          <a:lstStyle/>
          <a:p>
            <a:pPr marL="94615">
              <a:lnSpc>
                <a:spcPct val="100000"/>
              </a:lnSpc>
              <a:spcBef>
                <a:spcPts val="275"/>
              </a:spcBef>
            </a:pPr>
            <a:r>
              <a:rPr dirty="0" sz="1550">
                <a:solidFill>
                  <a:srgbClr val="4A69C5"/>
                </a:solidFill>
                <a:latin typeface="Courier New"/>
                <a:cs typeface="Courier New"/>
              </a:rPr>
              <a:t>using</a:t>
            </a:r>
            <a:r>
              <a:rPr dirty="0" sz="1550" spc="200">
                <a:solidFill>
                  <a:srgbClr val="4A69C5"/>
                </a:solidFill>
                <a:latin typeface="Courier New"/>
                <a:cs typeface="Courier New"/>
              </a:rPr>
              <a:t> </a:t>
            </a:r>
            <a:r>
              <a:rPr dirty="0" sz="1550">
                <a:solidFill>
                  <a:srgbClr val="793D9D"/>
                </a:solidFill>
                <a:latin typeface="Courier New"/>
                <a:cs typeface="Courier New"/>
              </a:rPr>
              <a:t>Fp</a:t>
            </a:r>
            <a:r>
              <a:rPr dirty="0" sz="1550" spc="125">
                <a:solidFill>
                  <a:srgbClr val="793D9D"/>
                </a:solidFill>
                <a:latin typeface="Courier New"/>
                <a:cs typeface="Courier New"/>
              </a:rPr>
              <a:t> </a:t>
            </a:r>
            <a:r>
              <a:rPr dirty="0" sz="1550">
                <a:solidFill>
                  <a:srgbClr val="777777"/>
                </a:solidFill>
                <a:latin typeface="Courier New"/>
                <a:cs typeface="Courier New"/>
              </a:rPr>
              <a:t>=</a:t>
            </a:r>
            <a:r>
              <a:rPr dirty="0" sz="1550" spc="195">
                <a:solidFill>
                  <a:srgbClr val="777777"/>
                </a:solidFill>
                <a:latin typeface="Courier New"/>
                <a:cs typeface="Courier New"/>
              </a:rPr>
              <a:t> </a:t>
            </a:r>
            <a:r>
              <a:rPr dirty="0" sz="1550">
                <a:solidFill>
                  <a:srgbClr val="793D9D"/>
                </a:solidFill>
                <a:latin typeface="Courier New"/>
                <a:cs typeface="Courier New"/>
              </a:rPr>
              <a:t>void</a:t>
            </a:r>
            <a:r>
              <a:rPr dirty="0" sz="1550" spc="200">
                <a:solidFill>
                  <a:srgbClr val="793D9D"/>
                </a:solidFill>
                <a:latin typeface="Courier New"/>
                <a:cs typeface="Courier New"/>
              </a:rPr>
              <a:t> </a:t>
            </a:r>
            <a:r>
              <a:rPr dirty="0" sz="1550">
                <a:solidFill>
                  <a:srgbClr val="777777"/>
                </a:solidFill>
                <a:latin typeface="Courier New"/>
                <a:cs typeface="Courier New"/>
              </a:rPr>
              <a:t>(*)(</a:t>
            </a:r>
            <a:r>
              <a:rPr dirty="0" sz="1550">
                <a:solidFill>
                  <a:srgbClr val="793D9D"/>
                </a:solidFill>
                <a:latin typeface="Courier New"/>
                <a:cs typeface="Courier New"/>
              </a:rPr>
              <a:t>int</a:t>
            </a:r>
            <a:r>
              <a:rPr dirty="0" sz="1550">
                <a:solidFill>
                  <a:srgbClr val="777777"/>
                </a:solidFill>
                <a:latin typeface="Courier New"/>
                <a:cs typeface="Courier New"/>
              </a:rPr>
              <a:t>,</a:t>
            </a:r>
            <a:r>
              <a:rPr dirty="0" sz="1550" spc="200">
                <a:solidFill>
                  <a:srgbClr val="777777"/>
                </a:solidFill>
                <a:latin typeface="Courier New"/>
                <a:cs typeface="Courier New"/>
              </a:rPr>
              <a:t> </a:t>
            </a:r>
            <a:r>
              <a:rPr dirty="0" sz="1550">
                <a:solidFill>
                  <a:srgbClr val="4A69C5"/>
                </a:solidFill>
                <a:latin typeface="Courier New"/>
                <a:cs typeface="Courier New"/>
              </a:rPr>
              <a:t>const</a:t>
            </a:r>
            <a:r>
              <a:rPr dirty="0" sz="1550" spc="114">
                <a:solidFill>
                  <a:srgbClr val="4A69C5"/>
                </a:solidFill>
                <a:latin typeface="Courier New"/>
                <a:cs typeface="Courier New"/>
              </a:rPr>
              <a:t> </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333333"/>
                </a:solidFill>
                <a:latin typeface="Courier New"/>
                <a:cs typeface="Courier New"/>
              </a:rPr>
              <a:t>string</a:t>
            </a:r>
            <a:r>
              <a:rPr dirty="0" sz="1550" spc="-10">
                <a:solidFill>
                  <a:srgbClr val="777777"/>
                </a:solidFill>
                <a:latin typeface="Courier New"/>
                <a:cs typeface="Courier New"/>
              </a:rPr>
              <a:t>&amp;);</a:t>
            </a:r>
            <a:endParaRPr sz="1550">
              <a:latin typeface="Courier New"/>
              <a:cs typeface="Courier New"/>
            </a:endParaRPr>
          </a:p>
          <a:p>
            <a:pPr>
              <a:lnSpc>
                <a:spcPct val="100000"/>
              </a:lnSpc>
              <a:spcBef>
                <a:spcPts val="285"/>
              </a:spcBef>
            </a:pPr>
            <a:endParaRPr sz="1550">
              <a:latin typeface="Courier New"/>
              <a:cs typeface="Courier New"/>
            </a:endParaRPr>
          </a:p>
          <a:p>
            <a:pPr marL="94615">
              <a:lnSpc>
                <a:spcPct val="100000"/>
              </a:lnSpc>
              <a:spcBef>
                <a:spcPts val="5"/>
              </a:spcBef>
            </a:pPr>
            <a:r>
              <a:rPr dirty="0" sz="1550" spc="-95">
                <a:solidFill>
                  <a:srgbClr val="AAAAAA"/>
                </a:solidFill>
                <a:latin typeface="Courier New"/>
                <a:cs typeface="Courier New"/>
              </a:rPr>
              <a:t>//  </a:t>
            </a:r>
            <a:r>
              <a:rPr dirty="0" sz="1550">
                <a:solidFill>
                  <a:srgbClr val="AAAAAA"/>
                </a:solidFill>
                <a:latin typeface="UKIJ CJK"/>
                <a:cs typeface="UKIJ CJK"/>
              </a:rPr>
              <a:t>如果用</a:t>
            </a:r>
            <a:r>
              <a:rPr dirty="0" sz="1550">
                <a:solidFill>
                  <a:srgbClr val="AAAAAA"/>
                </a:solidFill>
                <a:latin typeface="Courier New"/>
                <a:cs typeface="Courier New"/>
              </a:rPr>
              <a:t>typedef</a:t>
            </a:r>
            <a:r>
              <a:rPr dirty="0" sz="1550" spc="-10">
                <a:solidFill>
                  <a:srgbClr val="AAAAAA"/>
                </a:solidFill>
                <a:latin typeface="UKIJ CJK"/>
                <a:cs typeface="UKIJ CJK"/>
              </a:rPr>
              <a:t>，等价的定义如下：</a:t>
            </a:r>
            <a:endParaRPr sz="1550">
              <a:latin typeface="UKIJ CJK"/>
              <a:cs typeface="UKIJ CJK"/>
            </a:endParaRPr>
          </a:p>
          <a:p>
            <a:pPr marL="94615">
              <a:lnSpc>
                <a:spcPct val="100000"/>
              </a:lnSpc>
              <a:spcBef>
                <a:spcPts val="15"/>
              </a:spcBef>
            </a:pPr>
            <a:r>
              <a:rPr dirty="0" sz="1550">
                <a:solidFill>
                  <a:srgbClr val="4A69C5"/>
                </a:solidFill>
                <a:latin typeface="Courier New"/>
                <a:cs typeface="Courier New"/>
              </a:rPr>
              <a:t>typedef</a:t>
            </a:r>
            <a:r>
              <a:rPr dirty="0" sz="1550" spc="200">
                <a:solidFill>
                  <a:srgbClr val="4A69C5"/>
                </a:solidFill>
                <a:latin typeface="Courier New"/>
                <a:cs typeface="Courier New"/>
              </a:rPr>
              <a:t> </a:t>
            </a:r>
            <a:r>
              <a:rPr dirty="0" sz="1550">
                <a:solidFill>
                  <a:srgbClr val="793D9D"/>
                </a:solidFill>
                <a:latin typeface="Courier New"/>
                <a:cs typeface="Courier New"/>
              </a:rPr>
              <a:t>void</a:t>
            </a:r>
            <a:r>
              <a:rPr dirty="0" sz="1550" spc="285">
                <a:solidFill>
                  <a:srgbClr val="793D9D"/>
                </a:solidFill>
                <a:latin typeface="Courier New"/>
                <a:cs typeface="Courier New"/>
              </a:rPr>
              <a:t> </a:t>
            </a:r>
            <a:r>
              <a:rPr dirty="0" sz="1550">
                <a:solidFill>
                  <a:srgbClr val="777777"/>
                </a:solidFill>
                <a:latin typeface="Courier New"/>
                <a:cs typeface="Courier New"/>
              </a:rPr>
              <a:t>(*</a:t>
            </a:r>
            <a:r>
              <a:rPr dirty="0" sz="1550">
                <a:solidFill>
                  <a:srgbClr val="793D9D"/>
                </a:solidFill>
                <a:latin typeface="Courier New"/>
                <a:cs typeface="Courier New"/>
              </a:rPr>
              <a:t>Fp</a:t>
            </a:r>
            <a:r>
              <a:rPr dirty="0" sz="1550">
                <a:solidFill>
                  <a:srgbClr val="777777"/>
                </a:solidFill>
                <a:latin typeface="Courier New"/>
                <a:cs typeface="Courier New"/>
              </a:rPr>
              <a:t>)(</a:t>
            </a:r>
            <a:r>
              <a:rPr dirty="0" sz="1550">
                <a:solidFill>
                  <a:srgbClr val="793D9D"/>
                </a:solidFill>
                <a:latin typeface="Courier New"/>
                <a:cs typeface="Courier New"/>
              </a:rPr>
              <a:t>int</a:t>
            </a:r>
            <a:r>
              <a:rPr dirty="0" sz="1550">
                <a:solidFill>
                  <a:srgbClr val="777777"/>
                </a:solidFill>
                <a:latin typeface="Courier New"/>
                <a:cs typeface="Courier New"/>
              </a:rPr>
              <a:t>,</a:t>
            </a:r>
            <a:r>
              <a:rPr dirty="0" sz="1550" spc="285">
                <a:solidFill>
                  <a:srgbClr val="777777"/>
                </a:solidFill>
                <a:latin typeface="Courier New"/>
                <a:cs typeface="Courier New"/>
              </a:rPr>
              <a:t> </a:t>
            </a:r>
            <a:r>
              <a:rPr dirty="0" sz="1550">
                <a:solidFill>
                  <a:srgbClr val="4A69C5"/>
                </a:solidFill>
                <a:latin typeface="Courier New"/>
                <a:cs typeface="Courier New"/>
              </a:rPr>
              <a:t>const</a:t>
            </a:r>
            <a:r>
              <a:rPr dirty="0" sz="1550" spc="210">
                <a:solidFill>
                  <a:srgbClr val="4A69C5"/>
                </a:solidFill>
                <a:latin typeface="Courier New"/>
                <a:cs typeface="Courier New"/>
              </a:rPr>
              <a:t> </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793D9D"/>
                </a:solidFill>
                <a:latin typeface="Courier New"/>
                <a:cs typeface="Courier New"/>
              </a:rPr>
              <a:t>string</a:t>
            </a:r>
            <a:r>
              <a:rPr dirty="0" sz="1550" spc="-10">
                <a:solidFill>
                  <a:srgbClr val="4A69C5"/>
                </a:solidFill>
                <a:latin typeface="Courier New"/>
                <a:cs typeface="Courier New"/>
              </a:rPr>
              <a:t>&amp;</a:t>
            </a:r>
            <a:r>
              <a:rPr dirty="0" sz="1550" spc="-10">
                <a:solidFill>
                  <a:srgbClr val="777777"/>
                </a:solidFill>
                <a:latin typeface="Courier New"/>
                <a:cs typeface="Courier New"/>
              </a:rPr>
              <a:t>);</a:t>
            </a:r>
            <a:endParaRPr sz="1550">
              <a:latin typeface="Courier New"/>
              <a:cs typeface="Courier New"/>
            </a:endParaRPr>
          </a:p>
        </p:txBody>
      </p:sp>
      <p:sp>
        <p:nvSpPr>
          <p:cNvPr id="6" name="object 6" descr=""/>
          <p:cNvSpPr/>
          <p:nvPr/>
        </p:nvSpPr>
        <p:spPr>
          <a:xfrm>
            <a:off x="461962" y="1147825"/>
            <a:ext cx="11207750" cy="1895475"/>
          </a:xfrm>
          <a:custGeom>
            <a:avLst/>
            <a:gdLst/>
            <a:ahLst/>
            <a:cxnLst/>
            <a:rect l="l" t="t" r="r" b="b"/>
            <a:pathLst>
              <a:path w="11207750" h="1895475">
                <a:moveTo>
                  <a:pt x="5295963" y="0"/>
                </a:moveTo>
                <a:lnTo>
                  <a:pt x="5295963" y="1888489"/>
                </a:lnTo>
              </a:path>
              <a:path w="11207750" h="1895475">
                <a:moveTo>
                  <a:pt x="0" y="1895475"/>
                </a:moveTo>
                <a:lnTo>
                  <a:pt x="11207178" y="1895475"/>
                </a:lnTo>
              </a:path>
            </a:pathLst>
          </a:custGeom>
          <a:ln w="6350">
            <a:solidFill>
              <a:srgbClr val="C00000"/>
            </a:solidFill>
            <a:prstDash val="lgDash"/>
          </a:ln>
        </p:spPr>
        <p:txBody>
          <a:bodyPr wrap="square" lIns="0" tIns="0" rIns="0" bIns="0" rtlCol="0"/>
          <a:lstStyle/>
          <a:p/>
        </p:txBody>
      </p:sp>
      <p:sp>
        <p:nvSpPr>
          <p:cNvPr id="7" name="object 7" descr=""/>
          <p:cNvSpPr txBox="1"/>
          <p:nvPr/>
        </p:nvSpPr>
        <p:spPr>
          <a:xfrm>
            <a:off x="583882" y="3155632"/>
            <a:ext cx="1168400" cy="300355"/>
          </a:xfrm>
          <a:prstGeom prst="rect">
            <a:avLst/>
          </a:prstGeom>
        </p:spPr>
        <p:txBody>
          <a:bodyPr wrap="square" lIns="0" tIns="12700" rIns="0" bIns="0" rtlCol="0" vert="horz">
            <a:spAutoFit/>
          </a:bodyPr>
          <a:lstStyle/>
          <a:p>
            <a:pPr marL="12700">
              <a:lnSpc>
                <a:spcPct val="100000"/>
              </a:lnSpc>
              <a:spcBef>
                <a:spcPts val="100"/>
              </a:spcBef>
            </a:pPr>
            <a:r>
              <a:rPr dirty="0" sz="1800" spc="-20" b="1">
                <a:latin typeface="Noto Serif CJK JP"/>
                <a:cs typeface="Noto Serif CJK JP"/>
              </a:rPr>
              <a:t>推荐用法：</a:t>
            </a:r>
            <a:endParaRPr sz="1800">
              <a:latin typeface="Noto Serif CJK JP"/>
              <a:cs typeface="Noto Serif CJK JP"/>
            </a:endParaRPr>
          </a:p>
        </p:txBody>
      </p:sp>
      <p:sp>
        <p:nvSpPr>
          <p:cNvPr id="15" name="object 1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23</a:t>
            </a:r>
          </a:p>
        </p:txBody>
      </p:sp>
      <p:sp>
        <p:nvSpPr>
          <p:cNvPr id="16" name="object 1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8" name="object 8" descr=""/>
          <p:cNvSpPr txBox="1"/>
          <p:nvPr/>
        </p:nvSpPr>
        <p:spPr>
          <a:xfrm>
            <a:off x="504825" y="3571875"/>
            <a:ext cx="11210925" cy="1076325"/>
          </a:xfrm>
          <a:prstGeom prst="rect">
            <a:avLst/>
          </a:prstGeom>
          <a:solidFill>
            <a:srgbClr val="D9D9D9"/>
          </a:solidFill>
        </p:spPr>
        <p:txBody>
          <a:bodyPr wrap="square" lIns="0" tIns="35560" rIns="0" bIns="0" rtlCol="0" vert="horz">
            <a:spAutoFit/>
          </a:bodyPr>
          <a:lstStyle/>
          <a:p>
            <a:pPr marL="91440">
              <a:lnSpc>
                <a:spcPct val="100000"/>
              </a:lnSpc>
              <a:spcBef>
                <a:spcPts val="280"/>
              </a:spcBef>
            </a:pPr>
            <a:r>
              <a:rPr dirty="0" sz="1550" spc="10">
                <a:solidFill>
                  <a:srgbClr val="4A69C5"/>
                </a:solidFill>
                <a:latin typeface="Courier New"/>
                <a:cs typeface="Courier New"/>
              </a:rPr>
              <a:t>typedef</a:t>
            </a:r>
            <a:r>
              <a:rPr dirty="0" sz="1550" spc="430">
                <a:solidFill>
                  <a:srgbClr val="4A69C5"/>
                </a:solidFill>
                <a:latin typeface="Courier New"/>
                <a:cs typeface="Courier New"/>
              </a:rPr>
              <a:t> </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333333"/>
                </a:solidFill>
                <a:latin typeface="Courier New"/>
                <a:cs typeface="Courier New"/>
              </a:rPr>
              <a:t>unique_ptr</a:t>
            </a:r>
            <a:r>
              <a:rPr dirty="0" sz="1550" spc="10">
                <a:solidFill>
                  <a:srgbClr val="777777"/>
                </a:solidFill>
                <a:latin typeface="Courier New"/>
                <a:cs typeface="Courier New"/>
              </a:rPr>
              <a:t>&lt;</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333333"/>
                </a:solidFill>
                <a:latin typeface="Courier New"/>
                <a:cs typeface="Courier New"/>
              </a:rPr>
              <a:t>unordered_map</a:t>
            </a:r>
            <a:r>
              <a:rPr dirty="0" sz="1550" spc="10">
                <a:solidFill>
                  <a:srgbClr val="777777"/>
                </a:solidFill>
                <a:latin typeface="Courier New"/>
                <a:cs typeface="Courier New"/>
              </a:rPr>
              <a:t>&lt;</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333333"/>
                </a:solidFill>
                <a:latin typeface="Courier New"/>
                <a:cs typeface="Courier New"/>
              </a:rPr>
              <a:t>string</a:t>
            </a:r>
            <a:r>
              <a:rPr dirty="0" sz="1550" spc="10">
                <a:solidFill>
                  <a:srgbClr val="777777"/>
                </a:solidFill>
                <a:latin typeface="Courier New"/>
                <a:cs typeface="Courier New"/>
              </a:rPr>
              <a:t>,</a:t>
            </a:r>
            <a:r>
              <a:rPr dirty="0" sz="1550" spc="430">
                <a:solidFill>
                  <a:srgbClr val="777777"/>
                </a:solidFill>
                <a:latin typeface="Courier New"/>
                <a:cs typeface="Courier New"/>
              </a:rPr>
              <a:t> </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333333"/>
                </a:solidFill>
                <a:latin typeface="Courier New"/>
                <a:cs typeface="Courier New"/>
              </a:rPr>
              <a:t>string</a:t>
            </a:r>
            <a:r>
              <a:rPr dirty="0" sz="1550" spc="10">
                <a:solidFill>
                  <a:srgbClr val="777777"/>
                </a:solidFill>
                <a:latin typeface="Courier New"/>
                <a:cs typeface="Courier New"/>
              </a:rPr>
              <a:t>&gt;&gt;</a:t>
            </a:r>
            <a:r>
              <a:rPr dirty="0" sz="1550" spc="-195">
                <a:solidFill>
                  <a:srgbClr val="777777"/>
                </a:solidFill>
                <a:latin typeface="Courier New"/>
                <a:cs typeface="Courier New"/>
              </a:rPr>
              <a:t>  </a:t>
            </a:r>
            <a:r>
              <a:rPr dirty="0" sz="1550" spc="-10">
                <a:solidFill>
                  <a:srgbClr val="333333"/>
                </a:solidFill>
                <a:latin typeface="Courier New"/>
                <a:cs typeface="Courier New"/>
              </a:rPr>
              <a:t>UPtrMapSS</a:t>
            </a:r>
            <a:r>
              <a:rPr dirty="0" sz="1550" spc="-10">
                <a:solidFill>
                  <a:srgbClr val="777777"/>
                </a:solidFill>
                <a:latin typeface="Courier New"/>
                <a:cs typeface="Courier New"/>
              </a:rPr>
              <a:t>;</a:t>
            </a:r>
            <a:endParaRPr sz="1550">
              <a:latin typeface="Courier New"/>
              <a:cs typeface="Courier New"/>
            </a:endParaRPr>
          </a:p>
          <a:p>
            <a:pPr>
              <a:lnSpc>
                <a:spcPct val="100000"/>
              </a:lnSpc>
              <a:spcBef>
                <a:spcPts val="285"/>
              </a:spcBef>
            </a:pPr>
            <a:endParaRPr sz="1550">
              <a:latin typeface="Courier New"/>
              <a:cs typeface="Courier New"/>
            </a:endParaRPr>
          </a:p>
          <a:p>
            <a:pPr marL="91440">
              <a:lnSpc>
                <a:spcPct val="100000"/>
              </a:lnSpc>
              <a:spcBef>
                <a:spcPts val="5"/>
              </a:spcBef>
            </a:pPr>
            <a:r>
              <a:rPr dirty="0" sz="1550" spc="30">
                <a:solidFill>
                  <a:srgbClr val="AAAAAA"/>
                </a:solidFill>
                <a:latin typeface="Courier New"/>
                <a:cs typeface="Courier New"/>
              </a:rPr>
              <a:t>// </a:t>
            </a:r>
            <a:r>
              <a:rPr dirty="0" sz="1550" spc="-15">
                <a:solidFill>
                  <a:srgbClr val="AAAAAA"/>
                </a:solidFill>
                <a:latin typeface="UKIJ CJK"/>
                <a:cs typeface="UKIJ CJK"/>
              </a:rPr>
              <a:t>好的写法</a:t>
            </a:r>
            <a:endParaRPr sz="1550">
              <a:latin typeface="UKIJ CJK"/>
              <a:cs typeface="UKIJ CJK"/>
            </a:endParaRPr>
          </a:p>
          <a:p>
            <a:pPr marL="91440">
              <a:lnSpc>
                <a:spcPct val="100000"/>
              </a:lnSpc>
              <a:spcBef>
                <a:spcPts val="15"/>
              </a:spcBef>
            </a:pPr>
            <a:r>
              <a:rPr dirty="0" sz="1550">
                <a:solidFill>
                  <a:srgbClr val="4A69C5"/>
                </a:solidFill>
                <a:latin typeface="Courier New"/>
                <a:cs typeface="Courier New"/>
              </a:rPr>
              <a:t>using</a:t>
            </a:r>
            <a:r>
              <a:rPr dirty="0" sz="1550" spc="250">
                <a:solidFill>
                  <a:srgbClr val="4A69C5"/>
                </a:solidFill>
                <a:latin typeface="Courier New"/>
                <a:cs typeface="Courier New"/>
              </a:rPr>
              <a:t> </a:t>
            </a:r>
            <a:r>
              <a:rPr dirty="0" sz="1550">
                <a:solidFill>
                  <a:srgbClr val="793D9D"/>
                </a:solidFill>
                <a:latin typeface="Courier New"/>
                <a:cs typeface="Courier New"/>
              </a:rPr>
              <a:t>UPtrMapSS</a:t>
            </a:r>
            <a:r>
              <a:rPr dirty="0" sz="1550" spc="335">
                <a:solidFill>
                  <a:srgbClr val="793D9D"/>
                </a:solidFill>
                <a:latin typeface="Courier New"/>
                <a:cs typeface="Courier New"/>
              </a:rPr>
              <a:t> </a:t>
            </a:r>
            <a:r>
              <a:rPr dirty="0" sz="1550">
                <a:solidFill>
                  <a:srgbClr val="777777"/>
                </a:solidFill>
                <a:latin typeface="Courier New"/>
                <a:cs typeface="Courier New"/>
              </a:rPr>
              <a:t>=</a:t>
            </a:r>
            <a:r>
              <a:rPr dirty="0" sz="1550" spc="254">
                <a:solidFill>
                  <a:srgbClr val="777777"/>
                </a:solidFill>
                <a:latin typeface="Courier New"/>
                <a:cs typeface="Courier New"/>
              </a:rPr>
              <a:t> </a:t>
            </a:r>
            <a:r>
              <a:rPr dirty="0" sz="1550">
                <a:solidFill>
                  <a:srgbClr val="793D9D"/>
                </a:solidFill>
                <a:latin typeface="Courier New"/>
                <a:cs typeface="Courier New"/>
              </a:rPr>
              <a:t>std</a:t>
            </a:r>
            <a:r>
              <a:rPr dirty="0" sz="1550">
                <a:solidFill>
                  <a:srgbClr val="777777"/>
                </a:solidFill>
                <a:latin typeface="Courier New"/>
                <a:cs typeface="Courier New"/>
              </a:rPr>
              <a:t>::</a:t>
            </a:r>
            <a:r>
              <a:rPr dirty="0" sz="1550">
                <a:solidFill>
                  <a:srgbClr val="793D9D"/>
                </a:solidFill>
                <a:latin typeface="Courier New"/>
                <a:cs typeface="Courier New"/>
              </a:rPr>
              <a:t>unique_ptr</a:t>
            </a:r>
            <a:r>
              <a:rPr dirty="0" sz="1550">
                <a:solidFill>
                  <a:srgbClr val="777777"/>
                </a:solidFill>
                <a:latin typeface="Courier New"/>
                <a:cs typeface="Courier New"/>
              </a:rPr>
              <a:t>&lt;</a:t>
            </a:r>
            <a:r>
              <a:rPr dirty="0" sz="1550">
                <a:solidFill>
                  <a:srgbClr val="793D9D"/>
                </a:solidFill>
                <a:latin typeface="Courier New"/>
                <a:cs typeface="Courier New"/>
              </a:rPr>
              <a:t>std</a:t>
            </a:r>
            <a:r>
              <a:rPr dirty="0" sz="1550">
                <a:solidFill>
                  <a:srgbClr val="777777"/>
                </a:solidFill>
                <a:latin typeface="Courier New"/>
                <a:cs typeface="Courier New"/>
              </a:rPr>
              <a:t>::</a:t>
            </a:r>
            <a:r>
              <a:rPr dirty="0" sz="1550">
                <a:solidFill>
                  <a:srgbClr val="793D9D"/>
                </a:solidFill>
                <a:latin typeface="Courier New"/>
                <a:cs typeface="Courier New"/>
              </a:rPr>
              <a:t>unordered_map</a:t>
            </a:r>
            <a:r>
              <a:rPr dirty="0" sz="1550">
                <a:solidFill>
                  <a:srgbClr val="777777"/>
                </a:solidFill>
                <a:latin typeface="Courier New"/>
                <a:cs typeface="Courier New"/>
              </a:rPr>
              <a:t>&lt;</a:t>
            </a:r>
            <a:r>
              <a:rPr dirty="0" sz="1550">
                <a:solidFill>
                  <a:srgbClr val="793D9D"/>
                </a:solidFill>
                <a:latin typeface="Courier New"/>
                <a:cs typeface="Courier New"/>
              </a:rPr>
              <a:t>std</a:t>
            </a:r>
            <a:r>
              <a:rPr dirty="0" sz="1550">
                <a:solidFill>
                  <a:srgbClr val="777777"/>
                </a:solidFill>
                <a:latin typeface="Courier New"/>
                <a:cs typeface="Courier New"/>
              </a:rPr>
              <a:t>::</a:t>
            </a:r>
            <a:r>
              <a:rPr dirty="0" sz="1550">
                <a:solidFill>
                  <a:srgbClr val="793D9D"/>
                </a:solidFill>
                <a:latin typeface="Courier New"/>
                <a:cs typeface="Courier New"/>
              </a:rPr>
              <a:t>string</a:t>
            </a:r>
            <a:r>
              <a:rPr dirty="0" sz="1550">
                <a:solidFill>
                  <a:srgbClr val="777777"/>
                </a:solidFill>
                <a:latin typeface="Courier New"/>
                <a:cs typeface="Courier New"/>
              </a:rPr>
              <a:t>,</a:t>
            </a:r>
            <a:r>
              <a:rPr dirty="0" sz="1550" spc="155">
                <a:solidFill>
                  <a:srgbClr val="777777"/>
                </a:solidFill>
                <a:latin typeface="Courier New"/>
                <a:cs typeface="Courier New"/>
              </a:rPr>
              <a:t> </a:t>
            </a:r>
            <a:r>
              <a:rPr dirty="0" sz="1550" spc="-10">
                <a:solidFill>
                  <a:srgbClr val="793D9D"/>
                </a:solidFill>
                <a:latin typeface="Courier New"/>
                <a:cs typeface="Courier New"/>
              </a:rPr>
              <a:t>std</a:t>
            </a:r>
            <a:r>
              <a:rPr dirty="0" sz="1550" spc="-10">
                <a:solidFill>
                  <a:srgbClr val="777777"/>
                </a:solidFill>
                <a:latin typeface="Courier New"/>
                <a:cs typeface="Courier New"/>
              </a:rPr>
              <a:t>::</a:t>
            </a:r>
            <a:r>
              <a:rPr dirty="0" sz="1550" spc="-10">
                <a:solidFill>
                  <a:srgbClr val="793D9D"/>
                </a:solidFill>
                <a:latin typeface="Courier New"/>
                <a:cs typeface="Courier New"/>
              </a:rPr>
              <a:t>string</a:t>
            </a:r>
            <a:r>
              <a:rPr dirty="0" sz="1550" spc="-10">
                <a:solidFill>
                  <a:srgbClr val="777777"/>
                </a:solidFill>
                <a:latin typeface="Courier New"/>
                <a:cs typeface="Courier New"/>
              </a:rPr>
              <a:t>&gt;&gt;;</a:t>
            </a:r>
            <a:endParaRPr sz="1550">
              <a:latin typeface="Courier New"/>
              <a:cs typeface="Courier New"/>
            </a:endParaRPr>
          </a:p>
        </p:txBody>
      </p:sp>
      <p:sp>
        <p:nvSpPr>
          <p:cNvPr id="9" name="object 9" descr=""/>
          <p:cNvSpPr txBox="1"/>
          <p:nvPr/>
        </p:nvSpPr>
        <p:spPr>
          <a:xfrm>
            <a:off x="534352" y="4818316"/>
            <a:ext cx="847598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333333"/>
                </a:solidFill>
                <a:latin typeface="UKIJ CJK"/>
                <a:cs typeface="UKIJ CJK"/>
              </a:rPr>
              <a:t>使用</a:t>
            </a:r>
            <a:r>
              <a:rPr dirty="0" sz="1800" spc="-40">
                <a:solidFill>
                  <a:srgbClr val="333333"/>
                </a:solidFill>
                <a:latin typeface="Courier New"/>
                <a:cs typeface="Courier New"/>
              </a:rPr>
              <a:t>using</a:t>
            </a:r>
            <a:r>
              <a:rPr dirty="0" sz="1800" spc="-5">
                <a:solidFill>
                  <a:srgbClr val="333333"/>
                </a:solidFill>
                <a:latin typeface="UKIJ CJK"/>
                <a:cs typeface="UKIJ CJK"/>
              </a:rPr>
              <a:t>定义新的模板可以有效的替代以往需要复杂的模板特例化才能实现的功能</a:t>
            </a:r>
            <a:endParaRPr sz="1800">
              <a:latin typeface="UKIJ CJK"/>
              <a:cs typeface="UKIJ CJK"/>
            </a:endParaRPr>
          </a:p>
        </p:txBody>
      </p:sp>
      <p:sp>
        <p:nvSpPr>
          <p:cNvPr id="10" name="object 10" descr=""/>
          <p:cNvSpPr txBox="1"/>
          <p:nvPr/>
        </p:nvSpPr>
        <p:spPr>
          <a:xfrm>
            <a:off x="504825" y="5257800"/>
            <a:ext cx="11210925" cy="1076325"/>
          </a:xfrm>
          <a:prstGeom prst="rect">
            <a:avLst/>
          </a:prstGeom>
          <a:solidFill>
            <a:srgbClr val="D9D9D9"/>
          </a:solidFill>
        </p:spPr>
        <p:txBody>
          <a:bodyPr wrap="square" lIns="0" tIns="38735" rIns="0" bIns="0" rtlCol="0" vert="horz">
            <a:spAutoFit/>
          </a:bodyPr>
          <a:lstStyle/>
          <a:p>
            <a:pPr marL="91440">
              <a:lnSpc>
                <a:spcPct val="100000"/>
              </a:lnSpc>
              <a:spcBef>
                <a:spcPts val="305"/>
              </a:spcBef>
            </a:pPr>
            <a:r>
              <a:rPr dirty="0" sz="1550">
                <a:solidFill>
                  <a:srgbClr val="793D9D"/>
                </a:solidFill>
                <a:latin typeface="Courier New"/>
                <a:cs typeface="Courier New"/>
              </a:rPr>
              <a:t>template</a:t>
            </a:r>
            <a:r>
              <a:rPr dirty="0" sz="1550">
                <a:solidFill>
                  <a:srgbClr val="777777"/>
                </a:solidFill>
                <a:latin typeface="Courier New"/>
                <a:cs typeface="Courier New"/>
              </a:rPr>
              <a:t>&lt;</a:t>
            </a:r>
            <a:r>
              <a:rPr dirty="0" sz="1550">
                <a:solidFill>
                  <a:srgbClr val="793D9D"/>
                </a:solidFill>
                <a:latin typeface="Courier New"/>
                <a:cs typeface="Courier New"/>
              </a:rPr>
              <a:t>typename</a:t>
            </a:r>
            <a:r>
              <a:rPr dirty="0" sz="1550" spc="-165">
                <a:solidFill>
                  <a:srgbClr val="793D9D"/>
                </a:solidFill>
                <a:latin typeface="Courier New"/>
                <a:cs typeface="Courier New"/>
              </a:rPr>
              <a:t>  </a:t>
            </a:r>
            <a:r>
              <a:rPr dirty="0" sz="1550" spc="-25">
                <a:solidFill>
                  <a:srgbClr val="793D9D"/>
                </a:solidFill>
                <a:latin typeface="Courier New"/>
                <a:cs typeface="Courier New"/>
              </a:rPr>
              <a:t>T</a:t>
            </a:r>
            <a:r>
              <a:rPr dirty="0" sz="1550" spc="-25">
                <a:solidFill>
                  <a:srgbClr val="777777"/>
                </a:solidFill>
                <a:latin typeface="Courier New"/>
                <a:cs typeface="Courier New"/>
              </a:rPr>
              <a:t>&gt;</a:t>
            </a:r>
            <a:endParaRPr sz="1550">
              <a:latin typeface="Courier New"/>
              <a:cs typeface="Courier New"/>
            </a:endParaRPr>
          </a:p>
          <a:p>
            <a:pPr marL="91440">
              <a:lnSpc>
                <a:spcPct val="100000"/>
              </a:lnSpc>
              <a:spcBef>
                <a:spcPts val="95"/>
              </a:spcBef>
            </a:pPr>
            <a:r>
              <a:rPr dirty="0" sz="1550">
                <a:solidFill>
                  <a:srgbClr val="4A69C5"/>
                </a:solidFill>
                <a:latin typeface="Courier New"/>
                <a:cs typeface="Courier New"/>
              </a:rPr>
              <a:t>using</a:t>
            </a:r>
            <a:r>
              <a:rPr dirty="0" sz="1550" spc="140">
                <a:solidFill>
                  <a:srgbClr val="4A69C5"/>
                </a:solidFill>
                <a:latin typeface="Courier New"/>
                <a:cs typeface="Courier New"/>
              </a:rPr>
              <a:t> </a:t>
            </a:r>
            <a:r>
              <a:rPr dirty="0" sz="1550">
                <a:solidFill>
                  <a:srgbClr val="793D9D"/>
                </a:solidFill>
                <a:latin typeface="Courier New"/>
                <a:cs typeface="Courier New"/>
              </a:rPr>
              <a:t>MyAllocList</a:t>
            </a:r>
            <a:r>
              <a:rPr dirty="0" sz="1550" spc="220">
                <a:solidFill>
                  <a:srgbClr val="793D9D"/>
                </a:solidFill>
                <a:latin typeface="Courier New"/>
                <a:cs typeface="Courier New"/>
              </a:rPr>
              <a:t> </a:t>
            </a:r>
            <a:r>
              <a:rPr dirty="0" sz="1550">
                <a:solidFill>
                  <a:srgbClr val="777777"/>
                </a:solidFill>
                <a:latin typeface="Courier New"/>
                <a:cs typeface="Courier New"/>
              </a:rPr>
              <a:t>=</a:t>
            </a:r>
            <a:r>
              <a:rPr dirty="0" sz="1550" spc="145">
                <a:solidFill>
                  <a:srgbClr val="777777"/>
                </a:solidFill>
                <a:latin typeface="Courier New"/>
                <a:cs typeface="Courier New"/>
              </a:rPr>
              <a:t> </a:t>
            </a:r>
            <a:r>
              <a:rPr dirty="0" sz="1550">
                <a:solidFill>
                  <a:srgbClr val="793D9D"/>
                </a:solidFill>
                <a:latin typeface="Courier New"/>
                <a:cs typeface="Courier New"/>
              </a:rPr>
              <a:t>std</a:t>
            </a:r>
            <a:r>
              <a:rPr dirty="0" sz="1550">
                <a:solidFill>
                  <a:srgbClr val="777777"/>
                </a:solidFill>
                <a:latin typeface="Courier New"/>
                <a:cs typeface="Courier New"/>
              </a:rPr>
              <a:t>::</a:t>
            </a:r>
            <a:r>
              <a:rPr dirty="0" sz="1550">
                <a:solidFill>
                  <a:srgbClr val="793D9D"/>
                </a:solidFill>
                <a:latin typeface="Courier New"/>
                <a:cs typeface="Courier New"/>
              </a:rPr>
              <a:t>list</a:t>
            </a:r>
            <a:r>
              <a:rPr dirty="0" sz="1550">
                <a:solidFill>
                  <a:srgbClr val="777777"/>
                </a:solidFill>
                <a:latin typeface="Courier New"/>
                <a:cs typeface="Courier New"/>
              </a:rPr>
              <a:t>&lt;</a:t>
            </a:r>
            <a:r>
              <a:rPr dirty="0" sz="1550">
                <a:solidFill>
                  <a:srgbClr val="793D9D"/>
                </a:solidFill>
                <a:latin typeface="Courier New"/>
                <a:cs typeface="Courier New"/>
              </a:rPr>
              <a:t>T</a:t>
            </a:r>
            <a:r>
              <a:rPr dirty="0" sz="1550">
                <a:solidFill>
                  <a:srgbClr val="777777"/>
                </a:solidFill>
                <a:latin typeface="Courier New"/>
                <a:cs typeface="Courier New"/>
              </a:rPr>
              <a:t>,</a:t>
            </a:r>
            <a:r>
              <a:rPr dirty="0" sz="1550" spc="140">
                <a:solidFill>
                  <a:srgbClr val="777777"/>
                </a:solidFill>
                <a:latin typeface="Courier New"/>
                <a:cs typeface="Courier New"/>
              </a:rPr>
              <a:t> </a:t>
            </a:r>
            <a:r>
              <a:rPr dirty="0" sz="1550" spc="-10">
                <a:solidFill>
                  <a:srgbClr val="793D9D"/>
                </a:solidFill>
                <a:latin typeface="Courier New"/>
                <a:cs typeface="Courier New"/>
              </a:rPr>
              <a:t>MyAlloc</a:t>
            </a:r>
            <a:r>
              <a:rPr dirty="0" sz="1550" spc="-10">
                <a:solidFill>
                  <a:srgbClr val="777777"/>
                </a:solidFill>
                <a:latin typeface="Courier New"/>
                <a:cs typeface="Courier New"/>
              </a:rPr>
              <a:t>&lt;</a:t>
            </a:r>
            <a:r>
              <a:rPr dirty="0" sz="1550" spc="-10">
                <a:solidFill>
                  <a:srgbClr val="793D9D"/>
                </a:solidFill>
                <a:latin typeface="Courier New"/>
                <a:cs typeface="Courier New"/>
              </a:rPr>
              <a:t>T</a:t>
            </a:r>
            <a:r>
              <a:rPr dirty="0" sz="1550" spc="-10">
                <a:solidFill>
                  <a:srgbClr val="777777"/>
                </a:solidFill>
                <a:latin typeface="Courier New"/>
                <a:cs typeface="Courier New"/>
              </a:rPr>
              <a:t>&gt;&gt;;</a:t>
            </a:r>
            <a:endParaRPr sz="1550">
              <a:latin typeface="Courier New"/>
              <a:cs typeface="Courier New"/>
            </a:endParaRPr>
          </a:p>
          <a:p>
            <a:pPr>
              <a:lnSpc>
                <a:spcPct val="100000"/>
              </a:lnSpc>
              <a:spcBef>
                <a:spcPts val="114"/>
              </a:spcBef>
            </a:pPr>
            <a:endParaRPr sz="1550">
              <a:latin typeface="Courier New"/>
              <a:cs typeface="Courier New"/>
            </a:endParaRPr>
          </a:p>
          <a:p>
            <a:pPr marL="91440">
              <a:lnSpc>
                <a:spcPct val="100000"/>
              </a:lnSpc>
              <a:tabLst>
                <a:tab pos="3150870" algn="l"/>
              </a:tabLst>
            </a:pPr>
            <a:r>
              <a:rPr dirty="0" sz="1550" spc="10">
                <a:solidFill>
                  <a:srgbClr val="333333"/>
                </a:solidFill>
                <a:latin typeface="Courier New"/>
                <a:cs typeface="Courier New"/>
              </a:rPr>
              <a:t>MyAllocList</a:t>
            </a:r>
            <a:r>
              <a:rPr dirty="0" sz="1550" spc="10">
                <a:solidFill>
                  <a:srgbClr val="777777"/>
                </a:solidFill>
                <a:latin typeface="Courier New"/>
                <a:cs typeface="Courier New"/>
              </a:rPr>
              <a:t>&lt;</a:t>
            </a:r>
            <a:r>
              <a:rPr dirty="0" sz="1550" spc="10">
                <a:solidFill>
                  <a:srgbClr val="333333"/>
                </a:solidFill>
                <a:latin typeface="Courier New"/>
                <a:cs typeface="Courier New"/>
              </a:rPr>
              <a:t>Widget</a:t>
            </a:r>
            <a:r>
              <a:rPr dirty="0" sz="1550" spc="250">
                <a:solidFill>
                  <a:srgbClr val="777777"/>
                </a:solidFill>
                <a:latin typeface="Courier New"/>
                <a:cs typeface="Courier New"/>
              </a:rPr>
              <a:t>&gt; </a:t>
            </a:r>
            <a:r>
              <a:rPr dirty="0" sz="1550" spc="-25">
                <a:solidFill>
                  <a:srgbClr val="333333"/>
                </a:solidFill>
                <a:latin typeface="Courier New"/>
                <a:cs typeface="Courier New"/>
              </a:rPr>
              <a:t>lw</a:t>
            </a:r>
            <a:r>
              <a:rPr dirty="0" sz="1550" spc="-25">
                <a:solidFill>
                  <a:srgbClr val="777777"/>
                </a:solidFill>
                <a:latin typeface="Courier New"/>
                <a:cs typeface="Courier New"/>
              </a:rPr>
              <a:t>;</a:t>
            </a:r>
            <a:r>
              <a:rPr dirty="0" sz="1550">
                <a:solidFill>
                  <a:srgbClr val="777777"/>
                </a:solidFill>
                <a:latin typeface="Courier New"/>
                <a:cs typeface="Courier New"/>
              </a:rPr>
              <a:t>	</a:t>
            </a:r>
            <a:r>
              <a:rPr dirty="0" sz="1650" spc="-35" i="1">
                <a:solidFill>
                  <a:srgbClr val="AAAAAA"/>
                </a:solidFill>
                <a:latin typeface="Courier New"/>
                <a:cs typeface="Courier New"/>
              </a:rPr>
              <a:t>// </a:t>
            </a:r>
            <a:r>
              <a:rPr dirty="0" sz="1650" spc="-95">
                <a:solidFill>
                  <a:srgbClr val="AAAAAA"/>
                </a:solidFill>
                <a:latin typeface="UKIJ CJK"/>
                <a:cs typeface="UKIJ CJK"/>
              </a:rPr>
              <a:t>等价于</a:t>
            </a:r>
            <a:r>
              <a:rPr dirty="0" sz="1650" spc="-25" i="1">
                <a:solidFill>
                  <a:srgbClr val="AAAAAA"/>
                </a:solidFill>
                <a:latin typeface="Courier New"/>
                <a:cs typeface="Courier New"/>
              </a:rPr>
              <a:t>std::list&lt;Widget</a:t>
            </a:r>
            <a:r>
              <a:rPr dirty="0" sz="1650" spc="-95" i="1">
                <a:solidFill>
                  <a:srgbClr val="AAAAAA"/>
                </a:solidFill>
                <a:latin typeface="Courier New"/>
                <a:cs typeface="Courier New"/>
              </a:rPr>
              <a:t>, </a:t>
            </a:r>
            <a:r>
              <a:rPr dirty="0" sz="1650" spc="-10" i="1">
                <a:solidFill>
                  <a:srgbClr val="AAAAAA"/>
                </a:solidFill>
                <a:latin typeface="Courier New"/>
                <a:cs typeface="Courier New"/>
              </a:rPr>
              <a:t>MyAlloc&lt;Widget&gt;&gt;</a:t>
            </a:r>
            <a:endParaRPr sz="1650">
              <a:latin typeface="Courier New"/>
              <a:cs typeface="Courier New"/>
            </a:endParaRPr>
          </a:p>
        </p:txBody>
      </p:sp>
      <p:sp>
        <p:nvSpPr>
          <p:cNvPr id="11" name="object 11" descr=""/>
          <p:cNvSpPr txBox="1"/>
          <p:nvPr/>
        </p:nvSpPr>
        <p:spPr>
          <a:xfrm>
            <a:off x="4312665" y="309562"/>
            <a:ext cx="92075" cy="186055"/>
          </a:xfrm>
          <a:prstGeom prst="rect">
            <a:avLst/>
          </a:prstGeom>
        </p:spPr>
        <p:txBody>
          <a:bodyPr wrap="square" lIns="0" tIns="12700" rIns="0" bIns="0" rtlCol="0" vert="horz">
            <a:spAutoFit/>
          </a:bodyPr>
          <a:lstStyle/>
          <a:p>
            <a:pPr marL="12700">
              <a:lnSpc>
                <a:spcPct val="100000"/>
              </a:lnSpc>
              <a:spcBef>
                <a:spcPts val="100"/>
              </a:spcBef>
            </a:pPr>
            <a:r>
              <a:rPr dirty="0" sz="1050" spc="-50">
                <a:solidFill>
                  <a:srgbClr val="7E7E7E"/>
                </a:solidFill>
                <a:latin typeface="Carlito"/>
                <a:cs typeface="Carlito"/>
              </a:rPr>
              <a:t>•</a:t>
            </a:r>
            <a:endParaRPr sz="1050">
              <a:latin typeface="Carlito"/>
              <a:cs typeface="Carlito"/>
            </a:endParaRPr>
          </a:p>
        </p:txBody>
      </p:sp>
      <p:sp>
        <p:nvSpPr>
          <p:cNvPr id="12" name="object 12"/>
          <p:cNvSpPr txBox="1">
            <a:spLocks noGrp="1"/>
          </p:cNvSpPr>
          <p:nvPr>
            <p:ph type="title"/>
          </p:nvPr>
        </p:nvSpPr>
        <p:spPr>
          <a:xfrm>
            <a:off x="4493514" y="252666"/>
            <a:ext cx="5674995" cy="300355"/>
          </a:xfrm>
          <a:prstGeom prst="rect"/>
        </p:spPr>
        <p:txBody>
          <a:bodyPr wrap="square" lIns="0" tIns="12700" rIns="0" bIns="0" rtlCol="0" vert="horz">
            <a:spAutoFit/>
          </a:bodyPr>
          <a:lstStyle/>
          <a:p>
            <a:pPr marL="12700">
              <a:lnSpc>
                <a:spcPct val="100000"/>
              </a:lnSpc>
              <a:spcBef>
                <a:spcPts val="100"/>
              </a:spcBef>
            </a:pPr>
            <a:r>
              <a:rPr dirty="0" baseline="1543" sz="2700" spc="-7" b="0">
                <a:solidFill>
                  <a:srgbClr val="333333"/>
                </a:solidFill>
                <a:latin typeface="WenQuanYi Micro Hei"/>
                <a:cs typeface="WenQuanYi Micro Hei"/>
              </a:rPr>
              <a:t>使用</a:t>
            </a:r>
            <a:r>
              <a:rPr dirty="0" sz="1800" spc="-10" b="0">
                <a:solidFill>
                  <a:srgbClr val="333333"/>
                </a:solidFill>
                <a:latin typeface="IBM 3270"/>
                <a:cs typeface="IBM 3270"/>
              </a:rPr>
              <a:t>using</a:t>
            </a:r>
            <a:r>
              <a:rPr dirty="0" baseline="1543" sz="2700" spc="-22" b="0">
                <a:solidFill>
                  <a:srgbClr val="333333"/>
                </a:solidFill>
                <a:latin typeface="WenQuanYi Micro Hei"/>
                <a:cs typeface="WenQuanYi Micro Hei"/>
              </a:rPr>
              <a:t>可以为某类型定义别名，还可以定义新的模板</a:t>
            </a:r>
            <a:endParaRPr baseline="1543" sz="2700">
              <a:latin typeface="WenQuanYi Micro Hei"/>
              <a:cs typeface="WenQuanYi Micro Hei"/>
            </a:endParaRPr>
          </a:p>
        </p:txBody>
      </p:sp>
      <p:sp>
        <p:nvSpPr>
          <p:cNvPr id="13" name="object 13" descr=""/>
          <p:cNvSpPr txBox="1"/>
          <p:nvPr/>
        </p:nvSpPr>
        <p:spPr>
          <a:xfrm>
            <a:off x="4312665" y="729297"/>
            <a:ext cx="92075" cy="186055"/>
          </a:xfrm>
          <a:prstGeom prst="rect">
            <a:avLst/>
          </a:prstGeom>
        </p:spPr>
        <p:txBody>
          <a:bodyPr wrap="square" lIns="0" tIns="12700" rIns="0" bIns="0" rtlCol="0" vert="horz">
            <a:spAutoFit/>
          </a:bodyPr>
          <a:lstStyle/>
          <a:p>
            <a:pPr marL="12700">
              <a:lnSpc>
                <a:spcPct val="100000"/>
              </a:lnSpc>
              <a:spcBef>
                <a:spcPts val="100"/>
              </a:spcBef>
            </a:pPr>
            <a:r>
              <a:rPr dirty="0" sz="1050" spc="-50">
                <a:solidFill>
                  <a:srgbClr val="7E7E7E"/>
                </a:solidFill>
                <a:latin typeface="Carlito"/>
                <a:cs typeface="Carlito"/>
              </a:rPr>
              <a:t>•</a:t>
            </a:r>
            <a:endParaRPr sz="1050">
              <a:latin typeface="Carlito"/>
              <a:cs typeface="Carlito"/>
            </a:endParaRPr>
          </a:p>
        </p:txBody>
      </p:sp>
      <p:sp>
        <p:nvSpPr>
          <p:cNvPr id="14" name="object 14" descr=""/>
          <p:cNvSpPr txBox="1"/>
          <p:nvPr/>
        </p:nvSpPr>
        <p:spPr>
          <a:xfrm>
            <a:off x="4493514" y="662622"/>
            <a:ext cx="6763384"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WenQuanYi Micro Hei"/>
                <a:cs typeface="WenQuanYi Micro Hei"/>
              </a:rPr>
              <a:t>一切使用</a:t>
            </a:r>
            <a:r>
              <a:rPr dirty="0" sz="1800" spc="85">
                <a:latin typeface="WenQuanYi Micro Hei"/>
                <a:cs typeface="WenQuanYi Micro Hei"/>
              </a:rPr>
              <a:t>typedef</a:t>
            </a:r>
            <a:r>
              <a:rPr dirty="0" sz="1800" spc="-10">
                <a:latin typeface="WenQuanYi Micro Hei"/>
                <a:cs typeface="WenQuanYi Micro Hei"/>
              </a:rPr>
              <a:t>的场合都建议改用</a:t>
            </a:r>
            <a:r>
              <a:rPr dirty="0" sz="1800" spc="80">
                <a:latin typeface="WenQuanYi Micro Hei"/>
                <a:cs typeface="WenQuanYi Micro Hei"/>
              </a:rPr>
              <a:t>using</a:t>
            </a:r>
            <a:r>
              <a:rPr dirty="0" sz="1800" spc="-15">
                <a:latin typeface="WenQuanYi Micro Hei"/>
                <a:cs typeface="WenQuanYi Micro Hei"/>
              </a:rPr>
              <a:t>，因为其语法可读性更好</a:t>
            </a:r>
            <a:endParaRPr sz="1800">
              <a:latin typeface="WenQuanYi Micro Hei"/>
              <a:cs typeface="WenQuanYi Micro 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3900" y="1619313"/>
            <a:ext cx="6096000" cy="4629150"/>
            <a:chOff x="723900" y="1619313"/>
            <a:chExt cx="6096000" cy="4629150"/>
          </a:xfrm>
        </p:grpSpPr>
        <p:pic>
          <p:nvPicPr>
            <p:cNvPr id="3" name="object 3" descr=""/>
            <p:cNvPicPr/>
            <p:nvPr/>
          </p:nvPicPr>
          <p:blipFill>
            <a:blip r:embed="rId2" cstate="print"/>
            <a:stretch>
              <a:fillRect/>
            </a:stretch>
          </p:blipFill>
          <p:spPr>
            <a:xfrm>
              <a:off x="733425" y="1628774"/>
              <a:ext cx="6086475" cy="4619625"/>
            </a:xfrm>
            <a:prstGeom prst="rect">
              <a:avLst/>
            </a:prstGeom>
          </p:spPr>
        </p:pic>
        <p:sp>
          <p:nvSpPr>
            <p:cNvPr id="4" name="object 4" descr=""/>
            <p:cNvSpPr/>
            <p:nvPr/>
          </p:nvSpPr>
          <p:spPr>
            <a:xfrm>
              <a:off x="738187" y="1633600"/>
              <a:ext cx="5363210" cy="3295650"/>
            </a:xfrm>
            <a:custGeom>
              <a:avLst/>
              <a:gdLst/>
              <a:ahLst/>
              <a:cxnLst/>
              <a:rect l="l" t="t" r="r" b="b"/>
              <a:pathLst>
                <a:path w="5363210" h="3295650">
                  <a:moveTo>
                    <a:pt x="0" y="36575"/>
                  </a:moveTo>
                  <a:lnTo>
                    <a:pt x="2882" y="22342"/>
                  </a:lnTo>
                  <a:lnTo>
                    <a:pt x="10742" y="10715"/>
                  </a:lnTo>
                  <a:lnTo>
                    <a:pt x="22401" y="2875"/>
                  </a:lnTo>
                  <a:lnTo>
                    <a:pt x="36677" y="0"/>
                  </a:lnTo>
                  <a:lnTo>
                    <a:pt x="5325935" y="0"/>
                  </a:lnTo>
                  <a:lnTo>
                    <a:pt x="5340189" y="2875"/>
                  </a:lnTo>
                  <a:lnTo>
                    <a:pt x="5351859" y="10715"/>
                  </a:lnTo>
                  <a:lnTo>
                    <a:pt x="5359743" y="22342"/>
                  </a:lnTo>
                  <a:lnTo>
                    <a:pt x="5362638" y="36575"/>
                  </a:lnTo>
                  <a:lnTo>
                    <a:pt x="5362638" y="439547"/>
                  </a:lnTo>
                  <a:lnTo>
                    <a:pt x="5359743" y="453800"/>
                  </a:lnTo>
                  <a:lnTo>
                    <a:pt x="5351859" y="465470"/>
                  </a:lnTo>
                  <a:lnTo>
                    <a:pt x="5340189" y="473354"/>
                  </a:lnTo>
                  <a:lnTo>
                    <a:pt x="5325935" y="476250"/>
                  </a:lnTo>
                  <a:lnTo>
                    <a:pt x="36677" y="476250"/>
                  </a:lnTo>
                  <a:lnTo>
                    <a:pt x="22401" y="473354"/>
                  </a:lnTo>
                  <a:lnTo>
                    <a:pt x="10742" y="465470"/>
                  </a:lnTo>
                  <a:lnTo>
                    <a:pt x="2882" y="453800"/>
                  </a:lnTo>
                  <a:lnTo>
                    <a:pt x="0" y="439547"/>
                  </a:lnTo>
                  <a:lnTo>
                    <a:pt x="0" y="36575"/>
                  </a:lnTo>
                  <a:close/>
                </a:path>
                <a:path w="5363210" h="3295650">
                  <a:moveTo>
                    <a:pt x="333375" y="2470658"/>
                  </a:moveTo>
                  <a:lnTo>
                    <a:pt x="335162" y="2461801"/>
                  </a:lnTo>
                  <a:lnTo>
                    <a:pt x="340037" y="2454576"/>
                  </a:lnTo>
                  <a:lnTo>
                    <a:pt x="347267" y="2449708"/>
                  </a:lnTo>
                  <a:lnTo>
                    <a:pt x="356120" y="2447925"/>
                  </a:lnTo>
                  <a:lnTo>
                    <a:pt x="1224978" y="2447925"/>
                  </a:lnTo>
                  <a:lnTo>
                    <a:pt x="1233854" y="2449708"/>
                  </a:lnTo>
                  <a:lnTo>
                    <a:pt x="1241123" y="2454576"/>
                  </a:lnTo>
                  <a:lnTo>
                    <a:pt x="1246034" y="2461801"/>
                  </a:lnTo>
                  <a:lnTo>
                    <a:pt x="1247838" y="2470658"/>
                  </a:lnTo>
                  <a:lnTo>
                    <a:pt x="1247838" y="2720340"/>
                  </a:lnTo>
                  <a:lnTo>
                    <a:pt x="1246034" y="2729216"/>
                  </a:lnTo>
                  <a:lnTo>
                    <a:pt x="1241123" y="2736484"/>
                  </a:lnTo>
                  <a:lnTo>
                    <a:pt x="1233854" y="2741396"/>
                  </a:lnTo>
                  <a:lnTo>
                    <a:pt x="1224978" y="2743200"/>
                  </a:lnTo>
                  <a:lnTo>
                    <a:pt x="356120" y="2743200"/>
                  </a:lnTo>
                  <a:lnTo>
                    <a:pt x="347267" y="2741396"/>
                  </a:lnTo>
                  <a:lnTo>
                    <a:pt x="340037" y="2736484"/>
                  </a:lnTo>
                  <a:lnTo>
                    <a:pt x="335162" y="2729216"/>
                  </a:lnTo>
                  <a:lnTo>
                    <a:pt x="333375" y="2720340"/>
                  </a:lnTo>
                  <a:lnTo>
                    <a:pt x="333375" y="2470658"/>
                  </a:lnTo>
                  <a:close/>
                </a:path>
                <a:path w="5363210" h="3295650">
                  <a:moveTo>
                    <a:pt x="3067113" y="3031871"/>
                  </a:moveTo>
                  <a:lnTo>
                    <a:pt x="3068831" y="3023294"/>
                  </a:lnTo>
                  <a:lnTo>
                    <a:pt x="3073527" y="3016313"/>
                  </a:lnTo>
                  <a:lnTo>
                    <a:pt x="3080508" y="3011618"/>
                  </a:lnTo>
                  <a:lnTo>
                    <a:pt x="3089084" y="3009900"/>
                  </a:lnTo>
                  <a:lnTo>
                    <a:pt x="3549840" y="3009900"/>
                  </a:lnTo>
                  <a:lnTo>
                    <a:pt x="3558436" y="3011618"/>
                  </a:lnTo>
                  <a:lnTo>
                    <a:pt x="3565461" y="3016313"/>
                  </a:lnTo>
                  <a:lnTo>
                    <a:pt x="3570200" y="3023294"/>
                  </a:lnTo>
                  <a:lnTo>
                    <a:pt x="3571938" y="3031871"/>
                  </a:lnTo>
                  <a:lnTo>
                    <a:pt x="3571938" y="3273552"/>
                  </a:lnTo>
                  <a:lnTo>
                    <a:pt x="3570200" y="3282148"/>
                  </a:lnTo>
                  <a:lnTo>
                    <a:pt x="3565461" y="3289173"/>
                  </a:lnTo>
                  <a:lnTo>
                    <a:pt x="3558436" y="3293911"/>
                  </a:lnTo>
                  <a:lnTo>
                    <a:pt x="3549840" y="3295650"/>
                  </a:lnTo>
                  <a:lnTo>
                    <a:pt x="3089084" y="3295650"/>
                  </a:lnTo>
                  <a:lnTo>
                    <a:pt x="3080508" y="3293911"/>
                  </a:lnTo>
                  <a:lnTo>
                    <a:pt x="3073527" y="3289173"/>
                  </a:lnTo>
                  <a:lnTo>
                    <a:pt x="3068831" y="3282148"/>
                  </a:lnTo>
                  <a:lnTo>
                    <a:pt x="3067113" y="3273552"/>
                  </a:lnTo>
                  <a:lnTo>
                    <a:pt x="3067113" y="3031871"/>
                  </a:lnTo>
                  <a:close/>
                </a:path>
              </a:pathLst>
            </a:custGeom>
            <a:ln w="28575">
              <a:solidFill>
                <a:srgbClr val="C6000A"/>
              </a:solidFill>
            </a:ln>
          </p:spPr>
          <p:txBody>
            <a:bodyPr wrap="square" lIns="0" tIns="0" rIns="0" bIns="0" rtlCol="0"/>
            <a:lstStyle/>
            <a:p/>
          </p:txBody>
        </p:sp>
      </p:grpSp>
      <p:sp>
        <p:nvSpPr>
          <p:cNvPr id="5" name="object 5"/>
          <p:cNvSpPr txBox="1">
            <a:spLocks noGrp="1"/>
          </p:cNvSpPr>
          <p:nvPr>
            <p:ph type="title"/>
          </p:nvPr>
        </p:nvSpPr>
        <p:spPr>
          <a:xfrm>
            <a:off x="719772" y="359155"/>
            <a:ext cx="5725795" cy="518159"/>
          </a:xfrm>
          <a:prstGeom prst="rect"/>
        </p:spPr>
        <p:txBody>
          <a:bodyPr wrap="square" lIns="0" tIns="16510" rIns="0" bIns="0" rtlCol="0" vert="horz">
            <a:spAutoFit/>
          </a:bodyPr>
          <a:lstStyle/>
          <a:p>
            <a:pPr marL="12700">
              <a:lnSpc>
                <a:spcPct val="100000"/>
              </a:lnSpc>
              <a:spcBef>
                <a:spcPts val="130"/>
              </a:spcBef>
            </a:pPr>
            <a:r>
              <a:rPr dirty="0" spc="-10"/>
              <a:t>使用</a:t>
            </a:r>
            <a:r>
              <a:rPr dirty="0" spc="-25" b="0">
                <a:latin typeface="Courier New"/>
                <a:cs typeface="Courier New"/>
              </a:rPr>
              <a:t>using</a:t>
            </a:r>
            <a:r>
              <a:rPr dirty="0" spc="-45"/>
              <a:t>特性进一步简化代码</a:t>
            </a: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24</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703580" y="1142047"/>
            <a:ext cx="10581640" cy="357505"/>
          </a:xfrm>
          <a:prstGeom prst="rect">
            <a:avLst/>
          </a:prstGeom>
        </p:spPr>
        <p:txBody>
          <a:bodyPr wrap="square" lIns="0" tIns="15875" rIns="0" bIns="0" rtlCol="0" vert="horz">
            <a:spAutoFit/>
          </a:bodyPr>
          <a:lstStyle/>
          <a:p>
            <a:pPr marL="12700">
              <a:lnSpc>
                <a:spcPct val="100000"/>
              </a:lnSpc>
              <a:spcBef>
                <a:spcPts val="125"/>
              </a:spcBef>
            </a:pPr>
            <a:r>
              <a:rPr dirty="0" baseline="3875" sz="3225">
                <a:solidFill>
                  <a:srgbClr val="333333"/>
                </a:solidFill>
                <a:latin typeface="UKIJ CJK"/>
                <a:cs typeface="UKIJ CJK"/>
              </a:rPr>
              <a:t>修改</a:t>
            </a:r>
            <a:r>
              <a:rPr dirty="0" sz="2150">
                <a:solidFill>
                  <a:srgbClr val="333333"/>
                </a:solidFill>
                <a:latin typeface="Courier New"/>
                <a:cs typeface="Courier New"/>
              </a:rPr>
              <a:t>CmderFactory.hpp</a:t>
            </a:r>
            <a:r>
              <a:rPr dirty="0" baseline="3875" sz="3225" spc="30">
                <a:solidFill>
                  <a:srgbClr val="333333"/>
                </a:solidFill>
                <a:latin typeface="UKIJ CJK"/>
                <a:cs typeface="UKIJ CJK"/>
              </a:rPr>
              <a:t>，请自行修改</a:t>
            </a:r>
            <a:r>
              <a:rPr dirty="0" sz="2150">
                <a:solidFill>
                  <a:srgbClr val="333333"/>
                </a:solidFill>
                <a:latin typeface="Courier New"/>
                <a:cs typeface="Courier New"/>
              </a:rPr>
              <a:t>CmderFactory.cpp</a:t>
            </a:r>
            <a:r>
              <a:rPr dirty="0" baseline="3875" sz="3225" spc="135">
                <a:solidFill>
                  <a:srgbClr val="333333"/>
                </a:solidFill>
                <a:latin typeface="UKIJ CJK"/>
                <a:cs typeface="UKIJ CJK"/>
              </a:rPr>
              <a:t>和</a:t>
            </a:r>
            <a:r>
              <a:rPr dirty="0" sz="2150" spc="-10">
                <a:solidFill>
                  <a:srgbClr val="333333"/>
                </a:solidFill>
                <a:latin typeface="Courier New"/>
                <a:cs typeface="Courier New"/>
              </a:rPr>
              <a:t>ExecutorImpl.cpp</a:t>
            </a:r>
            <a:endParaRPr sz="2150">
              <a:latin typeface="Courier New"/>
              <a:cs typeface="Courier New"/>
            </a:endParaRPr>
          </a:p>
        </p:txBody>
      </p:sp>
      <p:sp>
        <p:nvSpPr>
          <p:cNvPr id="7" name="object 7" descr=""/>
          <p:cNvSpPr txBox="1"/>
          <p:nvPr/>
        </p:nvSpPr>
        <p:spPr>
          <a:xfrm>
            <a:off x="6162675" y="4762500"/>
            <a:ext cx="5295900" cy="1200150"/>
          </a:xfrm>
          <a:prstGeom prst="rect">
            <a:avLst/>
          </a:prstGeom>
          <a:solidFill>
            <a:srgbClr val="F8CAAC"/>
          </a:solidFill>
        </p:spPr>
        <p:txBody>
          <a:bodyPr wrap="square" lIns="0" tIns="34290" rIns="0" bIns="0" rtlCol="0" vert="horz">
            <a:spAutoFit/>
          </a:bodyPr>
          <a:lstStyle/>
          <a:p>
            <a:pPr marL="92710">
              <a:lnSpc>
                <a:spcPct val="100000"/>
              </a:lnSpc>
              <a:spcBef>
                <a:spcPts val="270"/>
              </a:spcBef>
            </a:pPr>
            <a:r>
              <a:rPr dirty="0" sz="1800" spc="-5" b="1">
                <a:latin typeface="Noto Serif CJK JP"/>
                <a:cs typeface="Noto Serif CJK JP"/>
              </a:rPr>
              <a:t>编译运行验证后，代码及时入库</a:t>
            </a:r>
            <a:endParaRPr sz="1800">
              <a:latin typeface="Noto Serif CJK JP"/>
              <a:cs typeface="Noto Serif CJK JP"/>
            </a:endParaRPr>
          </a:p>
          <a:p>
            <a:pPr marL="92710">
              <a:lnSpc>
                <a:spcPts val="2130"/>
              </a:lnSpc>
              <a:spcBef>
                <a:spcPts val="20"/>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92710" marR="464820">
              <a:lnSpc>
                <a:spcPts val="2180"/>
              </a:lnSpc>
              <a:spcBef>
                <a:spcPts val="25"/>
              </a:spcBef>
            </a:pPr>
            <a:r>
              <a:rPr dirty="0" sz="1800">
                <a:latin typeface="Courier New"/>
                <a:cs typeface="Courier New"/>
              </a:rPr>
              <a:t>git</a:t>
            </a:r>
            <a:r>
              <a:rPr dirty="0" sz="1800" spc="-60">
                <a:latin typeface="Courier New"/>
                <a:cs typeface="Courier New"/>
              </a:rPr>
              <a:t> </a:t>
            </a:r>
            <a:r>
              <a:rPr dirty="0" sz="1800">
                <a:latin typeface="Courier New"/>
                <a:cs typeface="Courier New"/>
              </a:rPr>
              <a:t>commit</a:t>
            </a:r>
            <a:r>
              <a:rPr dirty="0" sz="1800" spc="-120">
                <a:latin typeface="Courier New"/>
                <a:cs typeface="Courier New"/>
              </a:rPr>
              <a:t> </a:t>
            </a:r>
            <a:r>
              <a:rPr dirty="0" sz="1800" spc="-35">
                <a:latin typeface="Courier New"/>
                <a:cs typeface="Courier New"/>
              </a:rPr>
              <a:t>-</a:t>
            </a:r>
            <a:r>
              <a:rPr dirty="0" sz="1800">
                <a:latin typeface="Courier New"/>
                <a:cs typeface="Courier New"/>
              </a:rPr>
              <a:t>m</a:t>
            </a:r>
            <a:r>
              <a:rPr dirty="0" sz="1800" spc="-130">
                <a:latin typeface="Courier New"/>
                <a:cs typeface="Courier New"/>
              </a:rPr>
              <a:t> </a:t>
            </a:r>
            <a:r>
              <a:rPr dirty="0" sz="1800">
                <a:latin typeface="Courier New"/>
                <a:cs typeface="Courier New"/>
              </a:rPr>
              <a:t>"use</a:t>
            </a:r>
            <a:r>
              <a:rPr dirty="0" sz="1800" spc="-125">
                <a:latin typeface="Courier New"/>
                <a:cs typeface="Courier New"/>
              </a:rPr>
              <a:t> </a:t>
            </a:r>
            <a:r>
              <a:rPr dirty="0" sz="1800">
                <a:latin typeface="Courier New"/>
                <a:cs typeface="Courier New"/>
              </a:rPr>
              <a:t>using</a:t>
            </a:r>
            <a:r>
              <a:rPr dirty="0" sz="1800" spc="-125">
                <a:latin typeface="Courier New"/>
                <a:cs typeface="Courier New"/>
              </a:rPr>
              <a:t> </a:t>
            </a:r>
            <a:r>
              <a:rPr dirty="0" sz="1800">
                <a:latin typeface="Courier New"/>
                <a:cs typeface="Courier New"/>
              </a:rPr>
              <a:t>feature</a:t>
            </a:r>
            <a:r>
              <a:rPr dirty="0" sz="1800" spc="-55">
                <a:latin typeface="Courier New"/>
                <a:cs typeface="Courier New"/>
              </a:rPr>
              <a:t> </a:t>
            </a:r>
            <a:r>
              <a:rPr dirty="0" sz="1800" spc="-25">
                <a:latin typeface="Courier New"/>
                <a:cs typeface="Courier New"/>
              </a:rPr>
              <a:t>to </a:t>
            </a:r>
            <a:r>
              <a:rPr dirty="0" sz="1800">
                <a:latin typeface="Courier New"/>
                <a:cs typeface="Courier New"/>
              </a:rPr>
              <a:t>optimize</a:t>
            </a:r>
            <a:r>
              <a:rPr dirty="0" sz="1800" spc="-160">
                <a:latin typeface="Courier New"/>
                <a:cs typeface="Courier New"/>
              </a:rPr>
              <a:t> </a:t>
            </a:r>
            <a:r>
              <a:rPr dirty="0" sz="1800" spc="-20">
                <a:latin typeface="Courier New"/>
                <a:cs typeface="Courier New"/>
              </a:rPr>
              <a:t>code"</a:t>
            </a:r>
            <a:endParaRPr sz="1800">
              <a:latin typeface="Courier New"/>
              <a:cs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1800225" cy="0"/>
          </a:xfrm>
          <a:custGeom>
            <a:avLst/>
            <a:gdLst/>
            <a:ahLst/>
            <a:cxnLst/>
            <a:rect l="l" t="t" r="r" b="b"/>
            <a:pathLst>
              <a:path w="1800225" h="0">
                <a:moveTo>
                  <a:pt x="1800034"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1855470" cy="575310"/>
          </a:xfrm>
          <a:prstGeom prst="rect"/>
        </p:spPr>
        <p:txBody>
          <a:bodyPr wrap="square" lIns="0" tIns="13335" rIns="0" bIns="0" rtlCol="0" vert="horz">
            <a:spAutoFit/>
          </a:bodyPr>
          <a:lstStyle/>
          <a:p>
            <a:pPr marL="12700">
              <a:lnSpc>
                <a:spcPct val="100000"/>
              </a:lnSpc>
              <a:spcBef>
                <a:spcPts val="105"/>
              </a:spcBef>
            </a:pPr>
            <a:r>
              <a:rPr dirty="0" sz="3600" spc="-20" b="0">
                <a:solidFill>
                  <a:srgbClr val="404040"/>
                </a:solidFill>
                <a:latin typeface="WenQuanYi Micro Hei"/>
                <a:cs typeface="WenQuanYi Micro Hei"/>
              </a:rPr>
              <a:t>本节小结</a:t>
            </a:r>
            <a:endParaRPr sz="3600">
              <a:latin typeface="WenQuanYi Micro Hei"/>
              <a:cs typeface="WenQuanYi Micro Hei"/>
            </a:endParaRP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25</a:t>
            </a:r>
          </a:p>
        </p:txBody>
      </p:sp>
      <p:sp>
        <p:nvSpPr>
          <p:cNvPr id="11" name="object 11"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2195512"/>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7" name="object 7" descr=""/>
          <p:cNvSpPr txBox="1"/>
          <p:nvPr/>
        </p:nvSpPr>
        <p:spPr>
          <a:xfrm>
            <a:off x="1098867" y="3836670"/>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8" name="object 8" descr=""/>
          <p:cNvSpPr txBox="1"/>
          <p:nvPr/>
        </p:nvSpPr>
        <p:spPr>
          <a:xfrm>
            <a:off x="1098867" y="5467350"/>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9" name="object 9" descr=""/>
          <p:cNvSpPr txBox="1"/>
          <p:nvPr/>
        </p:nvSpPr>
        <p:spPr>
          <a:xfrm>
            <a:off x="1403603" y="1922170"/>
            <a:ext cx="10006330" cy="3822700"/>
          </a:xfrm>
          <a:prstGeom prst="rect">
            <a:avLst/>
          </a:prstGeom>
        </p:spPr>
        <p:txBody>
          <a:bodyPr wrap="square" lIns="0" tIns="172085" rIns="0" bIns="0" rtlCol="0" vert="horz">
            <a:spAutoFit/>
          </a:bodyPr>
          <a:lstStyle/>
          <a:p>
            <a:pPr marL="12700">
              <a:lnSpc>
                <a:spcPct val="100000"/>
              </a:lnSpc>
              <a:spcBef>
                <a:spcPts val="1355"/>
              </a:spcBef>
            </a:pPr>
            <a:r>
              <a:rPr dirty="0" sz="2400" spc="40">
                <a:latin typeface="UKIJ CJK"/>
                <a:cs typeface="UKIJ CJK"/>
              </a:rPr>
              <a:t>引入单体类，将</a:t>
            </a:r>
            <a:r>
              <a:rPr dirty="0" baseline="-3472" sz="3600" spc="-15">
                <a:latin typeface="Courier New"/>
                <a:cs typeface="Courier New"/>
              </a:rPr>
              <a:t>command</a:t>
            </a:r>
            <a:r>
              <a:rPr dirty="0" sz="2400" spc="35">
                <a:latin typeface="UKIJ CJK"/>
                <a:cs typeface="UKIJ CJK"/>
              </a:rPr>
              <a:t>指令处理逻辑抽取</a:t>
            </a:r>
            <a:r>
              <a:rPr dirty="0" sz="2400">
                <a:latin typeface="UKIJ CJK"/>
                <a:cs typeface="UKIJ CJK"/>
              </a:rPr>
              <a:t>🎧</a:t>
            </a:r>
            <a:r>
              <a:rPr dirty="0" sz="2400" spc="25">
                <a:latin typeface="UKIJ CJK"/>
                <a:cs typeface="UKIJ CJK"/>
              </a:rPr>
              <a:t>来，实现了面向接口编程</a:t>
            </a:r>
            <a:endParaRPr sz="2400">
              <a:latin typeface="UKIJ CJK"/>
              <a:cs typeface="UKIJ CJK"/>
            </a:endParaRPr>
          </a:p>
          <a:p>
            <a:pPr marL="12700">
              <a:lnSpc>
                <a:spcPct val="100000"/>
              </a:lnSpc>
              <a:spcBef>
                <a:spcPts val="1250"/>
              </a:spcBef>
              <a:tabLst>
                <a:tab pos="3978275" algn="l"/>
              </a:tabLst>
            </a:pPr>
            <a:r>
              <a:rPr dirty="0" baseline="3472" sz="3600">
                <a:latin typeface="UKIJ CJK"/>
                <a:cs typeface="UKIJ CJK"/>
              </a:rPr>
              <a:t>（</a:t>
            </a:r>
            <a:r>
              <a:rPr dirty="0" baseline="3472" sz="3600" spc="179">
                <a:latin typeface="UKIJ CJK"/>
                <a:cs typeface="UKIJ CJK"/>
              </a:rPr>
              <a:t> </a:t>
            </a:r>
            <a:r>
              <a:rPr dirty="0" sz="2400" spc="-10">
                <a:latin typeface="Courier New"/>
                <a:cs typeface="Courier New"/>
              </a:rPr>
              <a:t>Interface-Oriented</a:t>
            </a:r>
            <a:r>
              <a:rPr dirty="0" sz="2400">
                <a:latin typeface="Courier New"/>
                <a:cs typeface="Courier New"/>
              </a:rPr>
              <a:t>	</a:t>
            </a:r>
            <a:r>
              <a:rPr dirty="0" sz="2400" spc="-10">
                <a:latin typeface="Courier New"/>
                <a:cs typeface="Courier New"/>
              </a:rPr>
              <a:t>Programming</a:t>
            </a:r>
            <a:r>
              <a:rPr dirty="0" sz="2400" spc="-705">
                <a:latin typeface="Courier New"/>
                <a:cs typeface="Courier New"/>
              </a:rPr>
              <a:t> </a:t>
            </a:r>
            <a:r>
              <a:rPr dirty="0" baseline="3472" sz="3600">
                <a:latin typeface="UKIJ CJK"/>
                <a:cs typeface="UKIJ CJK"/>
              </a:rPr>
              <a:t>）</a:t>
            </a:r>
            <a:r>
              <a:rPr dirty="0" baseline="3472" sz="3600" spc="172">
                <a:latin typeface="UKIJ CJK"/>
                <a:cs typeface="UKIJ CJK"/>
              </a:rPr>
              <a:t> 。 </a:t>
            </a:r>
            <a:r>
              <a:rPr dirty="0" baseline="3472" sz="3600">
                <a:latin typeface="UKIJ CJK"/>
                <a:cs typeface="UKIJ CJK"/>
              </a:rPr>
              <a:t>（</a:t>
            </a:r>
            <a:r>
              <a:rPr dirty="0" baseline="3472" sz="3600" spc="112">
                <a:latin typeface="UKIJ CJK"/>
                <a:cs typeface="UKIJ CJK"/>
              </a:rPr>
              <a:t> 请 对 比 第 </a:t>
            </a:r>
            <a:r>
              <a:rPr dirty="0" sz="2400">
                <a:latin typeface="Courier New"/>
                <a:cs typeface="Courier New"/>
              </a:rPr>
              <a:t>12</a:t>
            </a:r>
            <a:r>
              <a:rPr dirty="0" sz="2400" spc="-690">
                <a:latin typeface="Courier New"/>
                <a:cs typeface="Courier New"/>
              </a:rPr>
              <a:t> </a:t>
            </a:r>
            <a:r>
              <a:rPr dirty="0" baseline="3472" sz="3600" spc="-75">
                <a:latin typeface="UKIJ CJK"/>
                <a:cs typeface="UKIJ CJK"/>
              </a:rPr>
              <a:t>页</a:t>
            </a:r>
            <a:endParaRPr baseline="3472" sz="3600">
              <a:latin typeface="UKIJ CJK"/>
              <a:cs typeface="UKIJ CJK"/>
            </a:endParaRPr>
          </a:p>
          <a:p>
            <a:pPr marL="12700">
              <a:lnSpc>
                <a:spcPct val="100000"/>
              </a:lnSpc>
              <a:spcBef>
                <a:spcPts val="1175"/>
              </a:spcBef>
            </a:pPr>
            <a:r>
              <a:rPr dirty="0" sz="2400" spc="-25">
                <a:latin typeface="Courier New"/>
                <a:cs typeface="Courier New"/>
              </a:rPr>
              <a:t>ExecutorImpl</a:t>
            </a:r>
            <a:r>
              <a:rPr dirty="0" baseline="3472" sz="3600" spc="-7">
                <a:latin typeface="UKIJ CJK"/>
                <a:cs typeface="UKIJ CJK"/>
              </a:rPr>
              <a:t>和第</a:t>
            </a:r>
            <a:r>
              <a:rPr dirty="0" sz="2400" spc="-25">
                <a:latin typeface="Courier New"/>
                <a:cs typeface="Courier New"/>
              </a:rPr>
              <a:t>21</a:t>
            </a:r>
            <a:r>
              <a:rPr dirty="0" baseline="3472" sz="3600">
                <a:latin typeface="UKIJ CJK"/>
                <a:cs typeface="UKIJ CJK"/>
              </a:rPr>
              <a:t>页</a:t>
            </a:r>
            <a:r>
              <a:rPr dirty="0" sz="2400" spc="-10">
                <a:latin typeface="Courier New"/>
                <a:cs typeface="Courier New"/>
              </a:rPr>
              <a:t>ExecutorImpl</a:t>
            </a:r>
            <a:r>
              <a:rPr dirty="0" baseline="3472" sz="3600" spc="-15">
                <a:latin typeface="UKIJ CJK"/>
                <a:cs typeface="UKIJ CJK"/>
              </a:rPr>
              <a:t>）</a:t>
            </a:r>
            <a:endParaRPr baseline="3472" sz="3600">
              <a:latin typeface="UKIJ CJK"/>
              <a:cs typeface="UKIJ CJK"/>
            </a:endParaRPr>
          </a:p>
          <a:p>
            <a:pPr algn="just" marL="12700" marR="307340">
              <a:lnSpc>
                <a:spcPct val="139500"/>
              </a:lnSpc>
              <a:spcBef>
                <a:spcPts val="715"/>
              </a:spcBef>
            </a:pPr>
            <a:r>
              <a:rPr dirty="0" sz="2400" spc="45">
                <a:latin typeface="UKIJ CJK"/>
                <a:cs typeface="UKIJ CJK"/>
              </a:rPr>
              <a:t>所有指令的处理</a:t>
            </a:r>
            <a:r>
              <a:rPr dirty="0" sz="2400" spc="75">
                <a:latin typeface="UKIJ CJK"/>
                <a:cs typeface="UKIJ CJK"/>
              </a:rPr>
              <a:t>（</a:t>
            </a:r>
            <a:r>
              <a:rPr dirty="0" sz="2400" spc="15">
                <a:latin typeface="UKIJ CJK"/>
                <a:cs typeface="UKIJ CJK"/>
              </a:rPr>
              <a:t>指将命令字符串映射到命令对象</a:t>
            </a:r>
            <a:r>
              <a:rPr dirty="0" sz="2400" spc="75">
                <a:latin typeface="UKIJ CJK"/>
                <a:cs typeface="UKIJ CJK"/>
              </a:rPr>
              <a:t>）</a:t>
            </a:r>
            <a:r>
              <a:rPr dirty="0" sz="2400" spc="50">
                <a:latin typeface="UKIJ CJK"/>
                <a:cs typeface="UKIJ CJK"/>
              </a:rPr>
              <a:t>都集中在</a:t>
            </a:r>
            <a:r>
              <a:rPr dirty="0" baseline="-3472" sz="3600" spc="-15">
                <a:latin typeface="Courier New"/>
                <a:cs typeface="Courier New"/>
              </a:rPr>
              <a:t>command</a:t>
            </a:r>
            <a:r>
              <a:rPr dirty="0" sz="2400" spc="20">
                <a:latin typeface="UKIJ CJK"/>
                <a:cs typeface="UKIJ CJK"/>
              </a:rPr>
              <a:t>层，这种设计不仅简化了代码结构，还提升了代码的可维护性和可扩展</a:t>
            </a:r>
            <a:r>
              <a:rPr dirty="0" sz="2400" spc="-30">
                <a:latin typeface="UKIJ CJK"/>
                <a:cs typeface="UKIJ CJK"/>
              </a:rPr>
              <a:t>性。</a:t>
            </a:r>
            <a:endParaRPr sz="2400">
              <a:latin typeface="UKIJ CJK"/>
              <a:cs typeface="UKIJ CJK"/>
            </a:endParaRPr>
          </a:p>
          <a:p>
            <a:pPr algn="just" marL="12700">
              <a:lnSpc>
                <a:spcPct val="100000"/>
              </a:lnSpc>
              <a:spcBef>
                <a:spcPts val="1930"/>
              </a:spcBef>
            </a:pPr>
            <a:r>
              <a:rPr dirty="0" sz="2400" spc="75">
                <a:latin typeface="UKIJ CJK"/>
                <a:cs typeface="UKIJ CJK"/>
              </a:rPr>
              <a:t>利用</a:t>
            </a:r>
            <a:r>
              <a:rPr dirty="0" baseline="-3472" sz="3600" spc="-15">
                <a:latin typeface="Courier New"/>
                <a:cs typeface="Courier New"/>
              </a:rPr>
              <a:t>using</a:t>
            </a:r>
            <a:r>
              <a:rPr dirty="0" sz="2400" spc="30">
                <a:latin typeface="UKIJ CJK"/>
                <a:cs typeface="UKIJ CJK"/>
              </a:rPr>
              <a:t>特性，进一步提高了代码的可读性，使得代码更加简洁明了。</a:t>
            </a:r>
            <a:endParaRPr sz="2400">
              <a:latin typeface="UKIJ CJK"/>
              <a:cs typeface="UKIJ CJ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16585"/>
            <a:ext cx="959485" cy="586740"/>
          </a:xfrm>
          <a:prstGeom prst="rect"/>
        </p:spPr>
        <p:txBody>
          <a:bodyPr wrap="square" lIns="0" tIns="16510" rIns="0" bIns="0" rtlCol="0" vert="horz">
            <a:spAutoFit/>
          </a:bodyPr>
          <a:lstStyle/>
          <a:p>
            <a:pPr marL="12700">
              <a:lnSpc>
                <a:spcPct val="100000"/>
              </a:lnSpc>
              <a:spcBef>
                <a:spcPts val="130"/>
              </a:spcBef>
            </a:pPr>
            <a:r>
              <a:rPr dirty="0" sz="3650" spc="-35" b="0">
                <a:solidFill>
                  <a:srgbClr val="404040"/>
                </a:solidFill>
                <a:latin typeface="WenQuanYi Micro Hei"/>
                <a:cs typeface="WenQuanYi Micro Hei"/>
              </a:rPr>
              <a:t>目录</a:t>
            </a:r>
            <a:endParaRPr sz="3650">
              <a:latin typeface="WenQuanYi Micro Hei"/>
              <a:cs typeface="WenQuanYi Micro Hei"/>
            </a:endParaRP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26</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985327"/>
            <a:ext cx="2581275" cy="3047365"/>
          </a:xfrm>
          <a:prstGeom prst="rect">
            <a:avLst/>
          </a:prstGeom>
        </p:spPr>
        <p:txBody>
          <a:bodyPr wrap="square" lIns="0" tIns="15875" rIns="0" bIns="0" rtlCol="0" vert="horz">
            <a:spAutoFit/>
          </a:bodyPr>
          <a:lstStyle/>
          <a:p>
            <a:pPr marL="469265" indent="-456565">
              <a:lnSpc>
                <a:spcPct val="100000"/>
              </a:lnSpc>
              <a:spcBef>
                <a:spcPts val="125"/>
              </a:spcBef>
              <a:buFont typeface="Courier New"/>
              <a:buAutoNum type="arabicPeriod"/>
              <a:tabLst>
                <a:tab pos="469265" algn="l"/>
              </a:tabLst>
            </a:pPr>
            <a:r>
              <a:rPr dirty="0" sz="2150">
                <a:solidFill>
                  <a:srgbClr val="7E7E7E"/>
                </a:solidFill>
                <a:latin typeface="UKIJ CJK"/>
                <a:cs typeface="UKIJ CJK"/>
              </a:rPr>
              <a:t>实验</a:t>
            </a:r>
            <a:r>
              <a:rPr dirty="0" baseline="-3875" sz="3225" spc="-37">
                <a:solidFill>
                  <a:srgbClr val="7E7E7E"/>
                </a:solidFill>
                <a:latin typeface="Courier New"/>
                <a:cs typeface="Courier New"/>
              </a:rPr>
              <a:t>3</a:t>
            </a:r>
            <a:r>
              <a:rPr dirty="0" sz="2150" spc="-25">
                <a:solidFill>
                  <a:srgbClr val="7E7E7E"/>
                </a:solidFill>
                <a:latin typeface="UKIJ CJK"/>
                <a:cs typeface="UKIJ CJK"/>
              </a:rPr>
              <a:t>回顾</a:t>
            </a:r>
            <a:endParaRPr sz="2150">
              <a:latin typeface="UKIJ CJK"/>
              <a:cs typeface="UKIJ CJK"/>
            </a:endParaRPr>
          </a:p>
          <a:p>
            <a:pPr marL="469265" indent="-456565">
              <a:lnSpc>
                <a:spcPct val="100000"/>
              </a:lnSpc>
              <a:spcBef>
                <a:spcPts val="1930"/>
              </a:spcBef>
              <a:buFont typeface="Courier New"/>
              <a:buAutoNum type="arabicPeriod"/>
              <a:tabLst>
                <a:tab pos="469265" algn="l"/>
              </a:tabLst>
            </a:pPr>
            <a:r>
              <a:rPr dirty="0" sz="2150" spc="-15">
                <a:latin typeface="UKIJ CJK"/>
                <a:cs typeface="UKIJ CJK"/>
              </a:rPr>
              <a:t>项目实践</a:t>
            </a:r>
            <a:endParaRPr sz="2150">
              <a:latin typeface="UKIJ CJK"/>
              <a:cs typeface="UKIJ CJK"/>
            </a:endParaRPr>
          </a:p>
          <a:p>
            <a:pPr lvl="1" marL="1021080" indent="-608330">
              <a:lnSpc>
                <a:spcPct val="100000"/>
              </a:lnSpc>
              <a:spcBef>
                <a:spcPts val="1775"/>
              </a:spcBef>
              <a:buFont typeface="Courier New"/>
              <a:buAutoNum type="arabicPeriod"/>
              <a:tabLst>
                <a:tab pos="1021080" algn="l"/>
              </a:tabLst>
            </a:pPr>
            <a:r>
              <a:rPr dirty="0" baseline="1388" sz="3000" spc="-15">
                <a:solidFill>
                  <a:srgbClr val="7E7E7E"/>
                </a:solidFill>
                <a:latin typeface="UKIJ CJK"/>
                <a:cs typeface="UKIJ CJK"/>
              </a:rPr>
              <a:t>面向接口编程</a:t>
            </a:r>
            <a:endParaRPr baseline="1388" sz="3000">
              <a:latin typeface="UKIJ CJK"/>
              <a:cs typeface="UKIJ CJK"/>
            </a:endParaRPr>
          </a:p>
          <a:p>
            <a:pPr lvl="1" marL="1021080" indent="-608330">
              <a:lnSpc>
                <a:spcPct val="100000"/>
              </a:lnSpc>
              <a:spcBef>
                <a:spcPts val="1655"/>
              </a:spcBef>
              <a:buFont typeface="Courier New"/>
              <a:buAutoNum type="arabicPeriod"/>
              <a:tabLst>
                <a:tab pos="1021080" algn="l"/>
              </a:tabLst>
            </a:pPr>
            <a:r>
              <a:rPr dirty="0" baseline="2777" sz="3000" spc="-22">
                <a:latin typeface="UKIJ CJK"/>
                <a:cs typeface="UKIJ CJK"/>
              </a:rPr>
              <a:t>任务编排</a:t>
            </a:r>
            <a:endParaRPr baseline="2777" sz="3000">
              <a:latin typeface="UKIJ CJK"/>
              <a:cs typeface="UKIJ CJK"/>
            </a:endParaRPr>
          </a:p>
          <a:p>
            <a:pPr lvl="1" marL="1021080" indent="-608330">
              <a:lnSpc>
                <a:spcPct val="100000"/>
              </a:lnSpc>
              <a:spcBef>
                <a:spcPts val="1730"/>
              </a:spcBef>
              <a:buFont typeface="Courier New"/>
              <a:buAutoNum type="arabicPeriod"/>
              <a:tabLst>
                <a:tab pos="1021080" algn="l"/>
              </a:tabLst>
            </a:pPr>
            <a:r>
              <a:rPr dirty="0" baseline="1388" sz="3000" spc="-15">
                <a:solidFill>
                  <a:srgbClr val="7E7E7E"/>
                </a:solidFill>
                <a:latin typeface="UKIJ CJK"/>
                <a:cs typeface="UKIJ CJK"/>
              </a:rPr>
              <a:t>目录结构设计</a:t>
            </a:r>
            <a:endParaRPr baseline="1388" sz="3000">
              <a:latin typeface="UKIJ CJK"/>
              <a:cs typeface="UKIJ CJK"/>
            </a:endParaRPr>
          </a:p>
          <a:p>
            <a:pPr marL="469265" indent="-456565">
              <a:lnSpc>
                <a:spcPct val="100000"/>
              </a:lnSpc>
              <a:spcBef>
                <a:spcPts val="1730"/>
              </a:spcBef>
              <a:buFont typeface="Courier New"/>
              <a:buAutoNum type="arabicPeriod"/>
              <a:tabLst>
                <a:tab pos="469265" algn="l"/>
              </a:tabLst>
            </a:pPr>
            <a:r>
              <a:rPr dirty="0" sz="2150" spc="-25">
                <a:solidFill>
                  <a:srgbClr val="7E7E7E"/>
                </a:solidFill>
                <a:latin typeface="UKIJ CJK"/>
                <a:cs typeface="UKIJ CJK"/>
              </a:rPr>
              <a:t>总结</a:t>
            </a:r>
            <a:endParaRPr sz="2150">
              <a:latin typeface="UKIJ CJK"/>
              <a:cs typeface="UKIJ CJ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4935220" cy="518159"/>
          </a:xfrm>
          <a:prstGeom prst="rect"/>
        </p:spPr>
        <p:txBody>
          <a:bodyPr wrap="square" lIns="0" tIns="16510" rIns="0" bIns="0" rtlCol="0" vert="horz">
            <a:spAutoFit/>
          </a:bodyPr>
          <a:lstStyle/>
          <a:p>
            <a:pPr marL="12700">
              <a:lnSpc>
                <a:spcPct val="100000"/>
              </a:lnSpc>
              <a:spcBef>
                <a:spcPts val="130"/>
              </a:spcBef>
            </a:pPr>
            <a:r>
              <a:rPr dirty="0" spc="-25"/>
              <a:t>思考：掉头指令如何实现？</a:t>
            </a: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27</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799782" y="1181798"/>
            <a:ext cx="2562225" cy="357505"/>
          </a:xfrm>
          <a:prstGeom prst="rect">
            <a:avLst/>
          </a:prstGeom>
        </p:spPr>
        <p:txBody>
          <a:bodyPr wrap="square" lIns="0" tIns="15875" rIns="0" bIns="0" rtlCol="0" vert="horz">
            <a:spAutoFit/>
          </a:bodyPr>
          <a:lstStyle/>
          <a:p>
            <a:pPr marL="12700">
              <a:lnSpc>
                <a:spcPct val="100000"/>
              </a:lnSpc>
              <a:spcBef>
                <a:spcPts val="125"/>
              </a:spcBef>
            </a:pPr>
            <a:r>
              <a:rPr dirty="0" baseline="-3875" sz="3225" spc="-37">
                <a:solidFill>
                  <a:srgbClr val="111111"/>
                </a:solidFill>
                <a:latin typeface="Courier New"/>
                <a:cs typeface="Courier New"/>
              </a:rPr>
              <a:t>TR</a:t>
            </a:r>
            <a:r>
              <a:rPr dirty="0" sz="2150" spc="-10">
                <a:solidFill>
                  <a:srgbClr val="111111"/>
                </a:solidFill>
                <a:latin typeface="UKIJ CJK"/>
                <a:cs typeface="UKIJ CJK"/>
              </a:rPr>
              <a:t>指令实现复杂性：</a:t>
            </a:r>
            <a:endParaRPr sz="2150">
              <a:latin typeface="UKIJ CJK"/>
              <a:cs typeface="UKIJ CJK"/>
            </a:endParaRPr>
          </a:p>
        </p:txBody>
      </p:sp>
      <p:sp>
        <p:nvSpPr>
          <p:cNvPr id="4" name="object 4" descr=""/>
          <p:cNvSpPr txBox="1"/>
          <p:nvPr/>
        </p:nvSpPr>
        <p:spPr>
          <a:xfrm>
            <a:off x="799782" y="1858581"/>
            <a:ext cx="132715" cy="197485"/>
          </a:xfrm>
          <a:prstGeom prst="rect">
            <a:avLst/>
          </a:prstGeom>
        </p:spPr>
        <p:txBody>
          <a:bodyPr wrap="square" lIns="0" tIns="15875" rIns="0" bIns="0" rtlCol="0" vert="horz">
            <a:spAutoFit/>
          </a:bodyPr>
          <a:lstStyle/>
          <a:p>
            <a:pPr marL="12700">
              <a:lnSpc>
                <a:spcPct val="100000"/>
              </a:lnSpc>
              <a:spcBef>
                <a:spcPts val="125"/>
              </a:spcBef>
            </a:pPr>
            <a:r>
              <a:rPr dirty="0" sz="1100" spc="-50">
                <a:solidFill>
                  <a:srgbClr val="111111"/>
                </a:solidFill>
                <a:latin typeface="Wingdings"/>
                <a:cs typeface="Wingdings"/>
              </a:rPr>
              <a:t></a:t>
            </a:r>
            <a:endParaRPr sz="1100">
              <a:latin typeface="Wingdings"/>
              <a:cs typeface="Wingdings"/>
            </a:endParaRPr>
          </a:p>
        </p:txBody>
      </p:sp>
      <p:sp>
        <p:nvSpPr>
          <p:cNvPr id="5" name="object 5" descr=""/>
          <p:cNvSpPr txBox="1"/>
          <p:nvPr/>
        </p:nvSpPr>
        <p:spPr>
          <a:xfrm>
            <a:off x="1028700" y="1753488"/>
            <a:ext cx="7915275" cy="3053715"/>
          </a:xfrm>
          <a:prstGeom prst="rect">
            <a:avLst/>
          </a:prstGeom>
        </p:spPr>
        <p:txBody>
          <a:bodyPr wrap="square" lIns="0" tIns="16510" rIns="0" bIns="0" rtlCol="0" vert="horz">
            <a:spAutoFit/>
          </a:bodyPr>
          <a:lstStyle/>
          <a:p>
            <a:pPr marL="88900">
              <a:lnSpc>
                <a:spcPct val="100000"/>
              </a:lnSpc>
              <a:spcBef>
                <a:spcPts val="130"/>
              </a:spcBef>
            </a:pPr>
            <a:r>
              <a:rPr dirty="0" sz="2150" spc="-10">
                <a:solidFill>
                  <a:srgbClr val="111111"/>
                </a:solidFill>
                <a:latin typeface="UKIJ CJK"/>
                <a:cs typeface="UKIJ CJK"/>
              </a:rPr>
              <a:t>多步骤操作：</a:t>
            </a:r>
            <a:endParaRPr sz="2150">
              <a:latin typeface="UKIJ CJK"/>
              <a:cs typeface="UKIJ CJK"/>
            </a:endParaRPr>
          </a:p>
          <a:p>
            <a:pPr marL="441325" indent="-257175">
              <a:lnSpc>
                <a:spcPct val="100000"/>
              </a:lnSpc>
              <a:spcBef>
                <a:spcPts val="1700"/>
              </a:spcBef>
              <a:buSzPct val="47500"/>
              <a:buFont typeface="Wingdings"/>
              <a:buChar char=""/>
              <a:tabLst>
                <a:tab pos="441325" algn="l"/>
              </a:tabLst>
            </a:pPr>
            <a:r>
              <a:rPr dirty="0" sz="2000" spc="-20">
                <a:solidFill>
                  <a:srgbClr val="111111"/>
                </a:solidFill>
                <a:latin typeface="UKIJ CJK"/>
                <a:cs typeface="UKIJ CJK"/>
              </a:rPr>
              <a:t>掉头指令需要多个操作完成，如前进、左转等</a:t>
            </a:r>
            <a:endParaRPr sz="2000">
              <a:latin typeface="UKIJ CJK"/>
              <a:cs typeface="UKIJ CJK"/>
            </a:endParaRPr>
          </a:p>
          <a:p>
            <a:pPr marL="88900">
              <a:lnSpc>
                <a:spcPct val="100000"/>
              </a:lnSpc>
              <a:spcBef>
                <a:spcPts val="1880"/>
              </a:spcBef>
            </a:pPr>
            <a:r>
              <a:rPr dirty="0" sz="2150" spc="-10">
                <a:solidFill>
                  <a:srgbClr val="111111"/>
                </a:solidFill>
                <a:latin typeface="UKIJ CJK"/>
                <a:cs typeface="UKIJ CJK"/>
              </a:rPr>
              <a:t>状态依赖：</a:t>
            </a:r>
            <a:endParaRPr sz="2150">
              <a:latin typeface="UKIJ CJK"/>
              <a:cs typeface="UKIJ CJK"/>
            </a:endParaRPr>
          </a:p>
          <a:p>
            <a:pPr marL="441325" indent="-257175">
              <a:lnSpc>
                <a:spcPct val="100000"/>
              </a:lnSpc>
              <a:spcBef>
                <a:spcPts val="1705"/>
              </a:spcBef>
              <a:buSzPct val="47500"/>
              <a:buFont typeface="Wingdings"/>
              <a:buChar char=""/>
              <a:tabLst>
                <a:tab pos="441325" algn="l"/>
              </a:tabLst>
            </a:pPr>
            <a:r>
              <a:rPr dirty="0" sz="2000" spc="-35">
                <a:solidFill>
                  <a:srgbClr val="111111"/>
                </a:solidFill>
                <a:latin typeface="UKIJ CJK"/>
                <a:cs typeface="UKIJ CJK"/>
              </a:rPr>
              <a:t>掉头指令的执行受车速和倒车状态影响，不同状态下操作步骤不同</a:t>
            </a:r>
            <a:endParaRPr sz="2000">
              <a:latin typeface="UKIJ CJK"/>
              <a:cs typeface="UKIJ CJK"/>
            </a:endParaRPr>
          </a:p>
          <a:p>
            <a:pPr marL="88900">
              <a:lnSpc>
                <a:spcPct val="100000"/>
              </a:lnSpc>
              <a:spcBef>
                <a:spcPts val="1880"/>
              </a:spcBef>
            </a:pPr>
            <a:r>
              <a:rPr dirty="0" sz="2150" spc="-10">
                <a:solidFill>
                  <a:srgbClr val="111111"/>
                </a:solidFill>
                <a:latin typeface="UKIJ CJK"/>
                <a:cs typeface="UKIJ CJK"/>
              </a:rPr>
              <a:t>条件分支处理</a:t>
            </a:r>
            <a:endParaRPr sz="2150">
              <a:latin typeface="UKIJ CJK"/>
              <a:cs typeface="UKIJ CJK"/>
            </a:endParaRPr>
          </a:p>
          <a:p>
            <a:pPr marL="441325" indent="-257175">
              <a:lnSpc>
                <a:spcPct val="100000"/>
              </a:lnSpc>
              <a:spcBef>
                <a:spcPts val="1700"/>
              </a:spcBef>
              <a:buSzPct val="47500"/>
              <a:buFont typeface="Wingdings"/>
              <a:buChar char=""/>
              <a:tabLst>
                <a:tab pos="441325" algn="l"/>
              </a:tabLst>
            </a:pPr>
            <a:r>
              <a:rPr dirty="0" sz="2000" spc="-30">
                <a:solidFill>
                  <a:srgbClr val="111111"/>
                </a:solidFill>
                <a:latin typeface="UKIJ CJK"/>
                <a:cs typeface="UKIJ CJK"/>
              </a:rPr>
              <a:t>多步骤操作和状态依赖导致条件分支多，处理复杂</a:t>
            </a:r>
            <a:endParaRPr sz="2000">
              <a:latin typeface="UKIJ CJK"/>
              <a:cs typeface="UKIJ CJK"/>
            </a:endParaRPr>
          </a:p>
        </p:txBody>
      </p:sp>
      <p:sp>
        <p:nvSpPr>
          <p:cNvPr id="6" name="object 6" descr=""/>
          <p:cNvSpPr txBox="1"/>
          <p:nvPr/>
        </p:nvSpPr>
        <p:spPr>
          <a:xfrm>
            <a:off x="799782" y="2946082"/>
            <a:ext cx="132715" cy="197485"/>
          </a:xfrm>
          <a:prstGeom prst="rect">
            <a:avLst/>
          </a:prstGeom>
        </p:spPr>
        <p:txBody>
          <a:bodyPr wrap="square" lIns="0" tIns="15875" rIns="0" bIns="0" rtlCol="0" vert="horz">
            <a:spAutoFit/>
          </a:bodyPr>
          <a:lstStyle/>
          <a:p>
            <a:pPr marL="12700">
              <a:lnSpc>
                <a:spcPct val="100000"/>
              </a:lnSpc>
              <a:spcBef>
                <a:spcPts val="125"/>
              </a:spcBef>
            </a:pPr>
            <a:r>
              <a:rPr dirty="0" sz="1100" spc="-50">
                <a:solidFill>
                  <a:srgbClr val="111111"/>
                </a:solidFill>
                <a:latin typeface="Wingdings"/>
                <a:cs typeface="Wingdings"/>
              </a:rPr>
              <a:t></a:t>
            </a:r>
            <a:endParaRPr sz="1100">
              <a:latin typeface="Wingdings"/>
              <a:cs typeface="Wingdings"/>
            </a:endParaRPr>
          </a:p>
        </p:txBody>
      </p:sp>
      <p:sp>
        <p:nvSpPr>
          <p:cNvPr id="7" name="object 7" descr=""/>
          <p:cNvSpPr txBox="1"/>
          <p:nvPr/>
        </p:nvSpPr>
        <p:spPr>
          <a:xfrm>
            <a:off x="799782" y="4033456"/>
            <a:ext cx="132715" cy="197485"/>
          </a:xfrm>
          <a:prstGeom prst="rect">
            <a:avLst/>
          </a:prstGeom>
        </p:spPr>
        <p:txBody>
          <a:bodyPr wrap="square" lIns="0" tIns="15875" rIns="0" bIns="0" rtlCol="0" vert="horz">
            <a:spAutoFit/>
          </a:bodyPr>
          <a:lstStyle/>
          <a:p>
            <a:pPr marL="12700">
              <a:lnSpc>
                <a:spcPct val="100000"/>
              </a:lnSpc>
              <a:spcBef>
                <a:spcPts val="125"/>
              </a:spcBef>
            </a:pPr>
            <a:r>
              <a:rPr dirty="0" sz="1100" spc="-50">
                <a:solidFill>
                  <a:srgbClr val="111111"/>
                </a:solidFill>
                <a:latin typeface="Wingdings"/>
                <a:cs typeface="Wingdings"/>
              </a:rPr>
              <a:t></a:t>
            </a:r>
            <a:endParaRPr sz="1100">
              <a:latin typeface="Wingdings"/>
              <a:cs typeface="Wingding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3714750" cy="518159"/>
          </a:xfrm>
          <a:prstGeom prst="rect"/>
        </p:spPr>
        <p:txBody>
          <a:bodyPr wrap="square" lIns="0" tIns="16510" rIns="0" bIns="0" rtlCol="0" vert="horz">
            <a:spAutoFit/>
          </a:bodyPr>
          <a:lstStyle/>
          <a:p>
            <a:pPr marL="12700">
              <a:lnSpc>
                <a:spcPct val="100000"/>
              </a:lnSpc>
              <a:spcBef>
                <a:spcPts val="130"/>
              </a:spcBef>
            </a:pPr>
            <a:r>
              <a:rPr dirty="0" spc="-15"/>
              <a:t>解决方案：任务编排</a:t>
            </a:r>
          </a:p>
        </p:txBody>
      </p:sp>
      <p:sp>
        <p:nvSpPr>
          <p:cNvPr id="18" name="object 1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28</a:t>
            </a:r>
          </a:p>
        </p:txBody>
      </p:sp>
      <p:sp>
        <p:nvSpPr>
          <p:cNvPr id="19" name="object 1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904875" y="1248092"/>
            <a:ext cx="111125" cy="163195"/>
          </a:xfrm>
          <a:prstGeom prst="rect">
            <a:avLst/>
          </a:prstGeom>
        </p:spPr>
        <p:txBody>
          <a:bodyPr wrap="square" lIns="0" tIns="12700" rIns="0" bIns="0" rtlCol="0" vert="horz">
            <a:spAutoFit/>
          </a:bodyPr>
          <a:lstStyle/>
          <a:p>
            <a:pPr marL="12700">
              <a:lnSpc>
                <a:spcPct val="100000"/>
              </a:lnSpc>
              <a:spcBef>
                <a:spcPts val="100"/>
              </a:spcBef>
            </a:pPr>
            <a:r>
              <a:rPr dirty="0" sz="900" spc="-50">
                <a:solidFill>
                  <a:srgbClr val="111111"/>
                </a:solidFill>
                <a:latin typeface="Wingdings"/>
                <a:cs typeface="Wingdings"/>
              </a:rPr>
              <a:t></a:t>
            </a:r>
            <a:endParaRPr sz="900">
              <a:latin typeface="Wingdings"/>
              <a:cs typeface="Wingdings"/>
            </a:endParaRPr>
          </a:p>
        </p:txBody>
      </p:sp>
      <p:sp>
        <p:nvSpPr>
          <p:cNvPr id="4" name="object 4" descr=""/>
          <p:cNvSpPr txBox="1"/>
          <p:nvPr/>
        </p:nvSpPr>
        <p:spPr>
          <a:xfrm>
            <a:off x="1248092" y="1045908"/>
            <a:ext cx="10149205" cy="788670"/>
          </a:xfrm>
          <a:prstGeom prst="rect">
            <a:avLst/>
          </a:prstGeom>
        </p:spPr>
        <p:txBody>
          <a:bodyPr wrap="square" lIns="0" tIns="12700" rIns="0" bIns="0" rtlCol="0" vert="horz">
            <a:spAutoFit/>
          </a:bodyPr>
          <a:lstStyle/>
          <a:p>
            <a:pPr marL="12700" marR="5080">
              <a:lnSpc>
                <a:spcPct val="139100"/>
              </a:lnSpc>
              <a:spcBef>
                <a:spcPts val="100"/>
              </a:spcBef>
            </a:pPr>
            <a:r>
              <a:rPr dirty="0" sz="1800" spc="-10" b="1">
                <a:solidFill>
                  <a:srgbClr val="111111"/>
                </a:solidFill>
                <a:latin typeface="Noto Serif CJK JP"/>
                <a:cs typeface="Noto Serif CJK JP"/>
              </a:rPr>
              <a:t>原子操作的组合</a:t>
            </a:r>
            <a:r>
              <a:rPr dirty="0" sz="1800" spc="-15">
                <a:solidFill>
                  <a:srgbClr val="111111"/>
                </a:solidFill>
                <a:latin typeface="UKIJ CJK"/>
                <a:cs typeface="UKIJ CJK"/>
              </a:rPr>
              <a:t>：掉头指令由多个操作组成。在执行过程中，这些操作按照预定义的顺序依次执行，完成复杂的业务任务</a:t>
            </a:r>
            <a:endParaRPr sz="1800">
              <a:latin typeface="UKIJ CJK"/>
              <a:cs typeface="UKIJ CJK"/>
            </a:endParaRPr>
          </a:p>
        </p:txBody>
      </p:sp>
      <p:sp>
        <p:nvSpPr>
          <p:cNvPr id="5" name="object 5" descr=""/>
          <p:cNvSpPr txBox="1"/>
          <p:nvPr/>
        </p:nvSpPr>
        <p:spPr>
          <a:xfrm>
            <a:off x="904875" y="2116137"/>
            <a:ext cx="111125" cy="163195"/>
          </a:xfrm>
          <a:prstGeom prst="rect">
            <a:avLst/>
          </a:prstGeom>
        </p:spPr>
        <p:txBody>
          <a:bodyPr wrap="square" lIns="0" tIns="12700" rIns="0" bIns="0" rtlCol="0" vert="horz">
            <a:spAutoFit/>
          </a:bodyPr>
          <a:lstStyle/>
          <a:p>
            <a:pPr marL="12700">
              <a:lnSpc>
                <a:spcPct val="100000"/>
              </a:lnSpc>
              <a:spcBef>
                <a:spcPts val="100"/>
              </a:spcBef>
            </a:pPr>
            <a:r>
              <a:rPr dirty="0" sz="900" spc="-50">
                <a:solidFill>
                  <a:srgbClr val="111111"/>
                </a:solidFill>
                <a:latin typeface="Wingdings"/>
                <a:cs typeface="Wingdings"/>
              </a:rPr>
              <a:t></a:t>
            </a:r>
            <a:endParaRPr sz="900">
              <a:latin typeface="Wingdings"/>
              <a:cs typeface="Wingdings"/>
            </a:endParaRPr>
          </a:p>
        </p:txBody>
      </p:sp>
      <p:sp>
        <p:nvSpPr>
          <p:cNvPr id="6" name="object 6" descr=""/>
          <p:cNvSpPr txBox="1"/>
          <p:nvPr/>
        </p:nvSpPr>
        <p:spPr>
          <a:xfrm>
            <a:off x="1248092" y="1904428"/>
            <a:ext cx="10149205" cy="807720"/>
          </a:xfrm>
          <a:prstGeom prst="rect">
            <a:avLst/>
          </a:prstGeom>
        </p:spPr>
        <p:txBody>
          <a:bodyPr wrap="square" lIns="0" tIns="12700" rIns="0" bIns="0" rtlCol="0" vert="horz">
            <a:spAutoFit/>
          </a:bodyPr>
          <a:lstStyle/>
          <a:p>
            <a:pPr marL="12700" marR="5080">
              <a:lnSpc>
                <a:spcPct val="142600"/>
              </a:lnSpc>
              <a:spcBef>
                <a:spcPts val="100"/>
              </a:spcBef>
            </a:pPr>
            <a:r>
              <a:rPr dirty="0" sz="1800" spc="-10" b="1">
                <a:solidFill>
                  <a:srgbClr val="111111"/>
                </a:solidFill>
                <a:latin typeface="Noto Serif CJK JP"/>
                <a:cs typeface="Noto Serif CJK JP"/>
              </a:rPr>
              <a:t>失败处理</a:t>
            </a:r>
            <a:r>
              <a:rPr dirty="0" sz="1800" spc="-15">
                <a:solidFill>
                  <a:srgbClr val="111111"/>
                </a:solidFill>
                <a:latin typeface="UKIJ CJK"/>
                <a:cs typeface="UKIJ CJK"/>
              </a:rPr>
              <a:t>：企业软件开发中，可能会有某些操作失败。为确保系统能够有效地处理这些失败情况，通过重试、回滚或补偿机制，保证业务流程的完整性和一致性</a:t>
            </a:r>
            <a:endParaRPr sz="1800">
              <a:latin typeface="UKIJ CJK"/>
              <a:cs typeface="UKIJ CJK"/>
            </a:endParaRPr>
          </a:p>
        </p:txBody>
      </p:sp>
      <p:sp>
        <p:nvSpPr>
          <p:cNvPr id="7" name="object 7" descr=""/>
          <p:cNvSpPr txBox="1"/>
          <p:nvPr/>
        </p:nvSpPr>
        <p:spPr>
          <a:xfrm>
            <a:off x="904875" y="2993707"/>
            <a:ext cx="111125" cy="163195"/>
          </a:xfrm>
          <a:prstGeom prst="rect">
            <a:avLst/>
          </a:prstGeom>
        </p:spPr>
        <p:txBody>
          <a:bodyPr wrap="square" lIns="0" tIns="12700" rIns="0" bIns="0" rtlCol="0" vert="horz">
            <a:spAutoFit/>
          </a:bodyPr>
          <a:lstStyle/>
          <a:p>
            <a:pPr marL="12700">
              <a:lnSpc>
                <a:spcPct val="100000"/>
              </a:lnSpc>
              <a:spcBef>
                <a:spcPts val="100"/>
              </a:spcBef>
            </a:pPr>
            <a:r>
              <a:rPr dirty="0" sz="900" spc="-50">
                <a:solidFill>
                  <a:srgbClr val="111111"/>
                </a:solidFill>
                <a:latin typeface="Wingdings"/>
                <a:cs typeface="Wingdings"/>
              </a:rPr>
              <a:t></a:t>
            </a:r>
            <a:endParaRPr sz="900">
              <a:latin typeface="Wingdings"/>
              <a:cs typeface="Wingdings"/>
            </a:endParaRPr>
          </a:p>
        </p:txBody>
      </p:sp>
      <p:sp>
        <p:nvSpPr>
          <p:cNvPr id="8" name="object 8" descr=""/>
          <p:cNvSpPr txBox="1"/>
          <p:nvPr/>
        </p:nvSpPr>
        <p:spPr>
          <a:xfrm>
            <a:off x="1248092" y="2898457"/>
            <a:ext cx="1168400" cy="300355"/>
          </a:xfrm>
          <a:prstGeom prst="rect">
            <a:avLst/>
          </a:prstGeom>
        </p:spPr>
        <p:txBody>
          <a:bodyPr wrap="square" lIns="0" tIns="12700" rIns="0" bIns="0" rtlCol="0" vert="horz">
            <a:spAutoFit/>
          </a:bodyPr>
          <a:lstStyle/>
          <a:p>
            <a:pPr marL="12700">
              <a:lnSpc>
                <a:spcPct val="100000"/>
              </a:lnSpc>
              <a:spcBef>
                <a:spcPts val="100"/>
              </a:spcBef>
            </a:pPr>
            <a:r>
              <a:rPr dirty="0" sz="1800" spc="-20" b="1">
                <a:solidFill>
                  <a:srgbClr val="111111"/>
                </a:solidFill>
                <a:latin typeface="Noto Serif CJK JP"/>
                <a:cs typeface="Noto Serif CJK JP"/>
              </a:rPr>
              <a:t>实现步骤：</a:t>
            </a:r>
            <a:endParaRPr sz="1800">
              <a:latin typeface="Noto Serif CJK JP"/>
              <a:cs typeface="Noto Serif CJK JP"/>
            </a:endParaRPr>
          </a:p>
        </p:txBody>
      </p:sp>
      <p:sp>
        <p:nvSpPr>
          <p:cNvPr id="9" name="object 9" descr=""/>
          <p:cNvSpPr txBox="1"/>
          <p:nvPr/>
        </p:nvSpPr>
        <p:spPr>
          <a:xfrm>
            <a:off x="1200150" y="3442017"/>
            <a:ext cx="119380" cy="151765"/>
          </a:xfrm>
          <a:prstGeom prst="rect">
            <a:avLst/>
          </a:prstGeom>
        </p:spPr>
        <p:txBody>
          <a:bodyPr wrap="square" lIns="0" tIns="15875" rIns="0" bIns="0" rtlCol="0" vert="horz">
            <a:spAutoFit/>
          </a:bodyPr>
          <a:lstStyle/>
          <a:p>
            <a:pPr marL="12700">
              <a:lnSpc>
                <a:spcPct val="100000"/>
              </a:lnSpc>
              <a:spcBef>
                <a:spcPts val="125"/>
              </a:spcBef>
            </a:pPr>
            <a:r>
              <a:rPr dirty="0" sz="800" spc="-50">
                <a:solidFill>
                  <a:srgbClr val="111111"/>
                </a:solidFill>
                <a:latin typeface="Wingdings"/>
                <a:cs typeface="Wingdings"/>
              </a:rPr>
              <a:t></a:t>
            </a:r>
            <a:endParaRPr sz="800">
              <a:latin typeface="Wingdings"/>
              <a:cs typeface="Wingdings"/>
            </a:endParaRPr>
          </a:p>
        </p:txBody>
      </p:sp>
      <p:sp>
        <p:nvSpPr>
          <p:cNvPr id="10" name="object 10" descr=""/>
          <p:cNvSpPr txBox="1"/>
          <p:nvPr/>
        </p:nvSpPr>
        <p:spPr>
          <a:xfrm>
            <a:off x="1457578" y="3365817"/>
            <a:ext cx="1225550" cy="266065"/>
          </a:xfrm>
          <a:prstGeom prst="rect">
            <a:avLst/>
          </a:prstGeom>
        </p:spPr>
        <p:txBody>
          <a:bodyPr wrap="square" lIns="0" tIns="15875" rIns="0" bIns="0" rtlCol="0" vert="horz">
            <a:spAutoFit/>
          </a:bodyPr>
          <a:lstStyle/>
          <a:p>
            <a:pPr marL="12700">
              <a:lnSpc>
                <a:spcPct val="100000"/>
              </a:lnSpc>
              <a:spcBef>
                <a:spcPts val="125"/>
              </a:spcBef>
            </a:pPr>
            <a:r>
              <a:rPr dirty="0" sz="1550" spc="-10" b="1">
                <a:solidFill>
                  <a:srgbClr val="111111"/>
                </a:solidFill>
                <a:latin typeface="Noto Serif CJK JP"/>
                <a:cs typeface="Noto Serif CJK JP"/>
              </a:rPr>
              <a:t>原子指令抽象</a:t>
            </a:r>
            <a:endParaRPr sz="1550">
              <a:latin typeface="Noto Serif CJK JP"/>
              <a:cs typeface="Noto Serif CJK JP"/>
            </a:endParaRPr>
          </a:p>
        </p:txBody>
      </p:sp>
      <p:sp>
        <p:nvSpPr>
          <p:cNvPr id="11" name="object 11" descr=""/>
          <p:cNvSpPr txBox="1"/>
          <p:nvPr/>
        </p:nvSpPr>
        <p:spPr>
          <a:xfrm>
            <a:off x="1600453" y="3843020"/>
            <a:ext cx="55880" cy="128270"/>
          </a:xfrm>
          <a:prstGeom prst="rect">
            <a:avLst/>
          </a:prstGeom>
        </p:spPr>
        <p:txBody>
          <a:bodyPr wrap="square" lIns="0" tIns="15875" rIns="0" bIns="0" rtlCol="0" vert="horz">
            <a:spAutoFit/>
          </a:bodyPr>
          <a:lstStyle/>
          <a:p>
            <a:pPr marL="12700">
              <a:lnSpc>
                <a:spcPct val="100000"/>
              </a:lnSpc>
              <a:spcBef>
                <a:spcPts val="125"/>
              </a:spcBef>
            </a:pPr>
            <a:r>
              <a:rPr dirty="0" sz="650" spc="-50">
                <a:solidFill>
                  <a:srgbClr val="111111"/>
                </a:solidFill>
                <a:latin typeface="Arial"/>
                <a:cs typeface="Arial"/>
              </a:rPr>
              <a:t>•</a:t>
            </a:r>
            <a:endParaRPr sz="650">
              <a:latin typeface="Arial"/>
              <a:cs typeface="Arial"/>
            </a:endParaRPr>
          </a:p>
        </p:txBody>
      </p:sp>
      <p:sp>
        <p:nvSpPr>
          <p:cNvPr id="12" name="object 12" descr=""/>
          <p:cNvSpPr txBox="1"/>
          <p:nvPr/>
        </p:nvSpPr>
        <p:spPr>
          <a:xfrm>
            <a:off x="1800860" y="3776027"/>
            <a:ext cx="7317740" cy="615315"/>
          </a:xfrm>
          <a:prstGeom prst="rect">
            <a:avLst/>
          </a:prstGeom>
        </p:spPr>
        <p:txBody>
          <a:bodyPr wrap="square" lIns="0" tIns="15875" rIns="0" bIns="0" rtlCol="0" vert="horz">
            <a:spAutoFit/>
          </a:bodyPr>
          <a:lstStyle/>
          <a:p>
            <a:pPr marL="12700">
              <a:lnSpc>
                <a:spcPct val="100000"/>
              </a:lnSpc>
              <a:spcBef>
                <a:spcPts val="125"/>
              </a:spcBef>
            </a:pPr>
            <a:r>
              <a:rPr dirty="0" baseline="1984" sz="2100" b="1">
                <a:solidFill>
                  <a:srgbClr val="111111"/>
                </a:solidFill>
                <a:latin typeface="Noto Serif CJK JP"/>
                <a:cs typeface="Noto Serif CJK JP"/>
              </a:rPr>
              <a:t>定义原子指令</a:t>
            </a:r>
            <a:r>
              <a:rPr dirty="0" baseline="1984" sz="2100" spc="-52">
                <a:solidFill>
                  <a:srgbClr val="111111"/>
                </a:solidFill>
                <a:latin typeface="UKIJ CJK"/>
                <a:cs typeface="UKIJ CJK"/>
              </a:rPr>
              <a:t>：明确每个原子操作的输入、输</a:t>
            </a:r>
            <a:r>
              <a:rPr dirty="0" baseline="1984" sz="2100">
                <a:solidFill>
                  <a:srgbClr val="111111"/>
                </a:solidFill>
                <a:latin typeface="UKIJ CJK"/>
                <a:cs typeface="UKIJ CJK"/>
              </a:rPr>
              <a:t>🎧</a:t>
            </a:r>
            <a:r>
              <a:rPr dirty="0" baseline="1984" sz="2100" spc="-67">
                <a:solidFill>
                  <a:srgbClr val="111111"/>
                </a:solidFill>
                <a:latin typeface="UKIJ CJK"/>
                <a:cs typeface="UKIJ CJK"/>
              </a:rPr>
              <a:t>和执行逻辑。例如，左转</a:t>
            </a:r>
            <a:r>
              <a:rPr dirty="0" sz="1400" spc="-25">
                <a:solidFill>
                  <a:srgbClr val="111111"/>
                </a:solidFill>
                <a:latin typeface="Courier New"/>
                <a:cs typeface="Courier New"/>
              </a:rPr>
              <a:t>90</a:t>
            </a:r>
            <a:r>
              <a:rPr dirty="0" baseline="1984" sz="2100" spc="-30">
                <a:solidFill>
                  <a:srgbClr val="111111"/>
                </a:solidFill>
                <a:latin typeface="UKIJ CJK"/>
                <a:cs typeface="UKIJ CJK"/>
              </a:rPr>
              <a:t>度、向前进</a:t>
            </a:r>
            <a:r>
              <a:rPr dirty="0" sz="1400" spc="-25">
                <a:solidFill>
                  <a:srgbClr val="111111"/>
                </a:solidFill>
                <a:latin typeface="Courier New"/>
                <a:cs typeface="Courier New"/>
              </a:rPr>
              <a:t>1</a:t>
            </a:r>
            <a:r>
              <a:rPr dirty="0" baseline="1984" sz="2100" spc="-37">
                <a:solidFill>
                  <a:srgbClr val="111111"/>
                </a:solidFill>
                <a:latin typeface="UKIJ CJK"/>
                <a:cs typeface="UKIJ CJK"/>
              </a:rPr>
              <a:t>格等</a:t>
            </a:r>
            <a:endParaRPr baseline="1984" sz="2100">
              <a:latin typeface="UKIJ CJK"/>
              <a:cs typeface="UKIJ CJK"/>
            </a:endParaRPr>
          </a:p>
          <a:p>
            <a:pPr marL="12700">
              <a:lnSpc>
                <a:spcPct val="100000"/>
              </a:lnSpc>
              <a:spcBef>
                <a:spcPts val="1250"/>
              </a:spcBef>
            </a:pPr>
            <a:r>
              <a:rPr dirty="0" sz="1400" b="1">
                <a:solidFill>
                  <a:srgbClr val="111111"/>
                </a:solidFill>
                <a:latin typeface="Noto Serif CJK JP"/>
                <a:cs typeface="Noto Serif CJK JP"/>
              </a:rPr>
              <a:t>抽象接口</a:t>
            </a:r>
            <a:r>
              <a:rPr dirty="0" sz="1400" spc="-65">
                <a:solidFill>
                  <a:srgbClr val="111111"/>
                </a:solidFill>
                <a:latin typeface="UKIJ CJK"/>
                <a:cs typeface="UKIJ CJK"/>
              </a:rPr>
              <a:t>：为每个原子指令定义统一的接口，使得不同的原子指令可以通过相同的方式调用</a:t>
            </a:r>
            <a:endParaRPr sz="1400">
              <a:latin typeface="UKIJ CJK"/>
              <a:cs typeface="UKIJ CJK"/>
            </a:endParaRPr>
          </a:p>
        </p:txBody>
      </p:sp>
      <p:sp>
        <p:nvSpPr>
          <p:cNvPr id="13" name="object 13" descr=""/>
          <p:cNvSpPr txBox="1"/>
          <p:nvPr/>
        </p:nvSpPr>
        <p:spPr>
          <a:xfrm>
            <a:off x="1600453" y="4224654"/>
            <a:ext cx="55880" cy="128270"/>
          </a:xfrm>
          <a:prstGeom prst="rect">
            <a:avLst/>
          </a:prstGeom>
        </p:spPr>
        <p:txBody>
          <a:bodyPr wrap="square" lIns="0" tIns="15875" rIns="0" bIns="0" rtlCol="0" vert="horz">
            <a:spAutoFit/>
          </a:bodyPr>
          <a:lstStyle/>
          <a:p>
            <a:pPr marL="12700">
              <a:lnSpc>
                <a:spcPct val="100000"/>
              </a:lnSpc>
              <a:spcBef>
                <a:spcPts val="125"/>
              </a:spcBef>
            </a:pPr>
            <a:r>
              <a:rPr dirty="0" sz="650" spc="-50">
                <a:solidFill>
                  <a:srgbClr val="111111"/>
                </a:solidFill>
                <a:latin typeface="Arial"/>
                <a:cs typeface="Arial"/>
              </a:rPr>
              <a:t>•</a:t>
            </a:r>
            <a:endParaRPr sz="650">
              <a:latin typeface="Arial"/>
              <a:cs typeface="Arial"/>
            </a:endParaRPr>
          </a:p>
        </p:txBody>
      </p:sp>
      <p:sp>
        <p:nvSpPr>
          <p:cNvPr id="14" name="object 14" descr=""/>
          <p:cNvSpPr txBox="1"/>
          <p:nvPr/>
        </p:nvSpPr>
        <p:spPr>
          <a:xfrm>
            <a:off x="1200150" y="4624641"/>
            <a:ext cx="119380" cy="151765"/>
          </a:xfrm>
          <a:prstGeom prst="rect">
            <a:avLst/>
          </a:prstGeom>
        </p:spPr>
        <p:txBody>
          <a:bodyPr wrap="square" lIns="0" tIns="15875" rIns="0" bIns="0" rtlCol="0" vert="horz">
            <a:spAutoFit/>
          </a:bodyPr>
          <a:lstStyle/>
          <a:p>
            <a:pPr marL="12700">
              <a:lnSpc>
                <a:spcPct val="100000"/>
              </a:lnSpc>
              <a:spcBef>
                <a:spcPts val="125"/>
              </a:spcBef>
            </a:pPr>
            <a:r>
              <a:rPr dirty="0" sz="800" spc="-50">
                <a:solidFill>
                  <a:srgbClr val="111111"/>
                </a:solidFill>
                <a:latin typeface="Wingdings"/>
                <a:cs typeface="Wingdings"/>
              </a:rPr>
              <a:t></a:t>
            </a:r>
            <a:endParaRPr sz="800">
              <a:latin typeface="Wingdings"/>
              <a:cs typeface="Wingdings"/>
            </a:endParaRPr>
          </a:p>
        </p:txBody>
      </p:sp>
      <p:sp>
        <p:nvSpPr>
          <p:cNvPr id="15" name="object 15" descr=""/>
          <p:cNvSpPr txBox="1"/>
          <p:nvPr/>
        </p:nvSpPr>
        <p:spPr>
          <a:xfrm>
            <a:off x="1457578" y="4455477"/>
            <a:ext cx="9806305" cy="712470"/>
          </a:xfrm>
          <a:prstGeom prst="rect">
            <a:avLst/>
          </a:prstGeom>
        </p:spPr>
        <p:txBody>
          <a:bodyPr wrap="square" lIns="0" tIns="12065" rIns="0" bIns="0" rtlCol="0" vert="horz">
            <a:spAutoFit/>
          </a:bodyPr>
          <a:lstStyle/>
          <a:p>
            <a:pPr marL="12700" marR="5080">
              <a:lnSpc>
                <a:spcPct val="145300"/>
              </a:lnSpc>
              <a:spcBef>
                <a:spcPts val="95"/>
              </a:spcBef>
            </a:pPr>
            <a:r>
              <a:rPr dirty="0" sz="1550">
                <a:solidFill>
                  <a:srgbClr val="111111"/>
                </a:solidFill>
                <a:latin typeface="Courier New"/>
                <a:cs typeface="Courier New"/>
              </a:rPr>
              <a:t>Command</a:t>
            </a:r>
            <a:r>
              <a:rPr dirty="0" baseline="3584" sz="2325" b="1">
                <a:solidFill>
                  <a:srgbClr val="111111"/>
                </a:solidFill>
                <a:latin typeface="Noto Serif CJK JP"/>
                <a:cs typeface="Noto Serif CJK JP"/>
              </a:rPr>
              <a:t>指令编排：</a:t>
            </a:r>
            <a:r>
              <a:rPr dirty="0" baseline="3584" sz="2325">
                <a:solidFill>
                  <a:srgbClr val="111111"/>
                </a:solidFill>
                <a:latin typeface="UKIJ CJK"/>
                <a:cs typeface="UKIJ CJK"/>
              </a:rPr>
              <a:t>将多个原子指令按照业务需求进行组合，形成一个完整的任务。例如，</a:t>
            </a:r>
            <a:r>
              <a:rPr dirty="0" sz="1550">
                <a:solidFill>
                  <a:srgbClr val="111111"/>
                </a:solidFill>
                <a:latin typeface="Courier New"/>
                <a:cs typeface="Courier New"/>
              </a:rPr>
              <a:t>TR</a:t>
            </a:r>
            <a:r>
              <a:rPr dirty="0" baseline="3584" sz="2325" spc="30">
                <a:solidFill>
                  <a:srgbClr val="111111"/>
                </a:solidFill>
                <a:latin typeface="UKIJ CJK"/>
                <a:cs typeface="UKIJ CJK"/>
              </a:rPr>
              <a:t>指令在加速状态</a:t>
            </a:r>
            <a:r>
              <a:rPr dirty="0" baseline="3584" sz="2325">
                <a:solidFill>
                  <a:srgbClr val="111111"/>
                </a:solidFill>
                <a:latin typeface="UKIJ CJK"/>
                <a:cs typeface="UKIJ CJK"/>
              </a:rPr>
              <a:t>下的顺序是：向前进</a:t>
            </a:r>
            <a:r>
              <a:rPr dirty="0" sz="1550">
                <a:solidFill>
                  <a:srgbClr val="111111"/>
                </a:solidFill>
                <a:latin typeface="Courier New"/>
                <a:cs typeface="Courier New"/>
              </a:rPr>
              <a:t>1</a:t>
            </a:r>
            <a:r>
              <a:rPr dirty="0" baseline="3584" sz="2325">
                <a:solidFill>
                  <a:srgbClr val="111111"/>
                </a:solidFill>
                <a:latin typeface="UKIJ CJK"/>
                <a:cs typeface="UKIJ CJK"/>
              </a:rPr>
              <a:t>格</a:t>
            </a:r>
            <a:r>
              <a:rPr dirty="0" sz="1550">
                <a:solidFill>
                  <a:srgbClr val="111111"/>
                </a:solidFill>
                <a:latin typeface="Courier New"/>
                <a:cs typeface="Courier New"/>
              </a:rPr>
              <a:t>-&gt;</a:t>
            </a:r>
            <a:r>
              <a:rPr dirty="0" baseline="3584" sz="2325">
                <a:solidFill>
                  <a:srgbClr val="111111"/>
                </a:solidFill>
                <a:latin typeface="UKIJ CJK"/>
                <a:cs typeface="UKIJ CJK"/>
              </a:rPr>
              <a:t>左转</a:t>
            </a:r>
            <a:r>
              <a:rPr dirty="0" sz="1550">
                <a:solidFill>
                  <a:srgbClr val="111111"/>
                </a:solidFill>
                <a:latin typeface="Courier New"/>
                <a:cs typeface="Courier New"/>
              </a:rPr>
              <a:t>90</a:t>
            </a:r>
            <a:r>
              <a:rPr dirty="0" baseline="3584" sz="2325">
                <a:solidFill>
                  <a:srgbClr val="111111"/>
                </a:solidFill>
                <a:latin typeface="UKIJ CJK"/>
                <a:cs typeface="UKIJ CJK"/>
              </a:rPr>
              <a:t>度</a:t>
            </a:r>
            <a:r>
              <a:rPr dirty="0" sz="1550">
                <a:solidFill>
                  <a:srgbClr val="111111"/>
                </a:solidFill>
                <a:latin typeface="Courier New"/>
                <a:cs typeface="Courier New"/>
              </a:rPr>
              <a:t>-&gt;</a:t>
            </a:r>
            <a:r>
              <a:rPr dirty="0" baseline="3584" sz="2325">
                <a:solidFill>
                  <a:srgbClr val="111111"/>
                </a:solidFill>
                <a:latin typeface="UKIJ CJK"/>
                <a:cs typeface="UKIJ CJK"/>
              </a:rPr>
              <a:t>向前进</a:t>
            </a:r>
            <a:r>
              <a:rPr dirty="0" sz="1550">
                <a:solidFill>
                  <a:srgbClr val="111111"/>
                </a:solidFill>
                <a:latin typeface="Courier New"/>
                <a:cs typeface="Courier New"/>
              </a:rPr>
              <a:t>1</a:t>
            </a:r>
            <a:r>
              <a:rPr dirty="0" baseline="3584" sz="2325">
                <a:solidFill>
                  <a:srgbClr val="111111"/>
                </a:solidFill>
                <a:latin typeface="UKIJ CJK"/>
                <a:cs typeface="UKIJ CJK"/>
              </a:rPr>
              <a:t>格</a:t>
            </a:r>
            <a:r>
              <a:rPr dirty="0" sz="1550">
                <a:solidFill>
                  <a:srgbClr val="111111"/>
                </a:solidFill>
                <a:latin typeface="Courier New"/>
                <a:cs typeface="Courier New"/>
              </a:rPr>
              <a:t>-&gt;</a:t>
            </a:r>
            <a:r>
              <a:rPr dirty="0" baseline="3584" sz="2325">
                <a:solidFill>
                  <a:srgbClr val="111111"/>
                </a:solidFill>
                <a:latin typeface="UKIJ CJK"/>
                <a:cs typeface="UKIJ CJK"/>
              </a:rPr>
              <a:t>左转</a:t>
            </a:r>
            <a:r>
              <a:rPr dirty="0" sz="1550">
                <a:solidFill>
                  <a:srgbClr val="111111"/>
                </a:solidFill>
                <a:latin typeface="Courier New"/>
                <a:cs typeface="Courier New"/>
              </a:rPr>
              <a:t>90</a:t>
            </a:r>
            <a:r>
              <a:rPr dirty="0" baseline="3584" sz="2325" spc="-75">
                <a:solidFill>
                  <a:srgbClr val="111111"/>
                </a:solidFill>
                <a:latin typeface="UKIJ CJK"/>
                <a:cs typeface="UKIJ CJK"/>
              </a:rPr>
              <a:t>度</a:t>
            </a:r>
            <a:endParaRPr baseline="3584" sz="2325">
              <a:latin typeface="UKIJ CJK"/>
              <a:cs typeface="UKIJ CJK"/>
            </a:endParaRPr>
          </a:p>
        </p:txBody>
      </p:sp>
      <p:sp>
        <p:nvSpPr>
          <p:cNvPr id="16" name="object 16" descr=""/>
          <p:cNvSpPr txBox="1"/>
          <p:nvPr/>
        </p:nvSpPr>
        <p:spPr>
          <a:xfrm>
            <a:off x="1200150" y="5397753"/>
            <a:ext cx="119380" cy="151130"/>
          </a:xfrm>
          <a:prstGeom prst="rect">
            <a:avLst/>
          </a:prstGeom>
        </p:spPr>
        <p:txBody>
          <a:bodyPr wrap="square" lIns="0" tIns="15875" rIns="0" bIns="0" rtlCol="0" vert="horz">
            <a:spAutoFit/>
          </a:bodyPr>
          <a:lstStyle/>
          <a:p>
            <a:pPr marL="12700">
              <a:lnSpc>
                <a:spcPct val="100000"/>
              </a:lnSpc>
              <a:spcBef>
                <a:spcPts val="125"/>
              </a:spcBef>
            </a:pPr>
            <a:r>
              <a:rPr dirty="0" sz="800" spc="-50">
                <a:solidFill>
                  <a:srgbClr val="111111"/>
                </a:solidFill>
                <a:latin typeface="Wingdings"/>
                <a:cs typeface="Wingdings"/>
              </a:rPr>
              <a:t></a:t>
            </a:r>
            <a:endParaRPr sz="800">
              <a:latin typeface="Wingdings"/>
              <a:cs typeface="Wingdings"/>
            </a:endParaRPr>
          </a:p>
        </p:txBody>
      </p:sp>
      <p:sp>
        <p:nvSpPr>
          <p:cNvPr id="17" name="object 17" descr=""/>
          <p:cNvSpPr txBox="1"/>
          <p:nvPr/>
        </p:nvSpPr>
        <p:spPr>
          <a:xfrm>
            <a:off x="1457578" y="5218366"/>
            <a:ext cx="9744075" cy="712470"/>
          </a:xfrm>
          <a:prstGeom prst="rect">
            <a:avLst/>
          </a:prstGeom>
        </p:spPr>
        <p:txBody>
          <a:bodyPr wrap="square" lIns="0" tIns="12065" rIns="0" bIns="0" rtlCol="0" vert="horz">
            <a:spAutoFit/>
          </a:bodyPr>
          <a:lstStyle/>
          <a:p>
            <a:pPr marL="12700" marR="5080">
              <a:lnSpc>
                <a:spcPct val="145300"/>
              </a:lnSpc>
              <a:spcBef>
                <a:spcPts val="95"/>
              </a:spcBef>
            </a:pPr>
            <a:r>
              <a:rPr dirty="0" sz="1550" b="1">
                <a:solidFill>
                  <a:srgbClr val="111111"/>
                </a:solidFill>
                <a:latin typeface="Noto Serif CJK JP"/>
                <a:cs typeface="Noto Serif CJK JP"/>
              </a:rPr>
              <a:t>原子指令批量操作调用：</a:t>
            </a:r>
            <a:r>
              <a:rPr dirty="0" sz="1550" spc="-5">
                <a:solidFill>
                  <a:srgbClr val="111111"/>
                </a:solidFill>
                <a:latin typeface="UKIJ CJK"/>
                <a:cs typeface="UKIJ CJK"/>
              </a:rPr>
              <a:t>高效地执行编排好的原子指令列表，将编排好的原子指令列表传递给执行器，执行器按顺序调用每个原子指令</a:t>
            </a:r>
            <a:endParaRPr sz="1550">
              <a:latin typeface="UKIJ CJK"/>
              <a:cs typeface="UKIJ CJ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9201150" y="5972175"/>
            <a:ext cx="2257425" cy="485775"/>
          </a:xfrm>
          <a:prstGeom prst="rect">
            <a:avLst/>
          </a:prstGeom>
        </p:spPr>
      </p:pic>
      <p:grpSp>
        <p:nvGrpSpPr>
          <p:cNvPr id="3" name="object 3" descr=""/>
          <p:cNvGrpSpPr/>
          <p:nvPr/>
        </p:nvGrpSpPr>
        <p:grpSpPr>
          <a:xfrm>
            <a:off x="0" y="0"/>
            <a:ext cx="12192000" cy="5600700"/>
            <a:chOff x="0" y="0"/>
            <a:chExt cx="12192000" cy="5600700"/>
          </a:xfrm>
        </p:grpSpPr>
        <p:pic>
          <p:nvPicPr>
            <p:cNvPr id="4" name="object 4" descr=""/>
            <p:cNvPicPr/>
            <p:nvPr/>
          </p:nvPicPr>
          <p:blipFill>
            <a:blip r:embed="rId3" cstate="print"/>
            <a:stretch>
              <a:fillRect/>
            </a:stretch>
          </p:blipFill>
          <p:spPr>
            <a:xfrm>
              <a:off x="0" y="0"/>
              <a:ext cx="12191999" cy="5600700"/>
            </a:xfrm>
            <a:prstGeom prst="rect">
              <a:avLst/>
            </a:prstGeom>
          </p:spPr>
        </p:pic>
        <p:sp>
          <p:nvSpPr>
            <p:cNvPr id="5" name="object 5" descr=""/>
            <p:cNvSpPr/>
            <p:nvPr/>
          </p:nvSpPr>
          <p:spPr>
            <a:xfrm>
              <a:off x="6629400" y="2590799"/>
              <a:ext cx="714375" cy="695960"/>
            </a:xfrm>
            <a:custGeom>
              <a:avLst/>
              <a:gdLst/>
              <a:ahLst/>
              <a:cxnLst/>
              <a:rect l="l" t="t" r="r" b="b"/>
              <a:pathLst>
                <a:path w="714375" h="695960">
                  <a:moveTo>
                    <a:pt x="714375" y="0"/>
                  </a:moveTo>
                  <a:lnTo>
                    <a:pt x="0" y="0"/>
                  </a:lnTo>
                  <a:lnTo>
                    <a:pt x="0" y="21590"/>
                  </a:lnTo>
                  <a:lnTo>
                    <a:pt x="691769" y="21590"/>
                  </a:lnTo>
                  <a:lnTo>
                    <a:pt x="691769" y="695960"/>
                  </a:lnTo>
                  <a:lnTo>
                    <a:pt x="714375" y="695960"/>
                  </a:lnTo>
                  <a:lnTo>
                    <a:pt x="714375" y="21590"/>
                  </a:lnTo>
                  <a:lnTo>
                    <a:pt x="714375" y="0"/>
                  </a:lnTo>
                  <a:close/>
                </a:path>
              </a:pathLst>
            </a:custGeom>
            <a:solidFill>
              <a:srgbClr val="C6000A"/>
            </a:solidFill>
          </p:spPr>
          <p:txBody>
            <a:bodyPr wrap="square" lIns="0" tIns="0" rIns="0" bIns="0" rtlCol="0"/>
            <a:lstStyle/>
            <a:p/>
          </p:txBody>
        </p:sp>
      </p:grpSp>
      <p:sp>
        <p:nvSpPr>
          <p:cNvPr id="6" name="object 6"/>
          <p:cNvSpPr txBox="1"/>
          <p:nvPr/>
        </p:nvSpPr>
        <p:spPr>
          <a:xfrm>
            <a:off x="904557" y="800480"/>
            <a:ext cx="4984115" cy="632460"/>
          </a:xfrm>
          <a:prstGeom prst="rect">
            <a:avLst/>
          </a:prstGeom>
        </p:spPr>
        <p:txBody>
          <a:bodyPr wrap="square" lIns="0" tIns="16510" rIns="0" bIns="0" rtlCol="0" vert="horz">
            <a:spAutoFit/>
          </a:bodyPr>
          <a:lstStyle/>
          <a:p>
            <a:pPr marL="12700">
              <a:lnSpc>
                <a:spcPct val="100000"/>
              </a:lnSpc>
              <a:spcBef>
                <a:spcPts val="130"/>
              </a:spcBef>
            </a:pPr>
            <a:r>
              <a:rPr dirty="0" sz="3950">
                <a:latin typeface="Courier New"/>
                <a:cs typeface="Courier New"/>
              </a:rPr>
              <a:t>C++</a:t>
            </a:r>
            <a:r>
              <a:rPr dirty="0" sz="3950" spc="-10">
                <a:latin typeface="UKIJ CJK"/>
                <a:cs typeface="UKIJ CJK"/>
              </a:rPr>
              <a:t>企业软件开发实践</a:t>
            </a:r>
            <a:endParaRPr sz="3950">
              <a:latin typeface="UKIJ CJK"/>
              <a:cs typeface="UKIJ CJK"/>
            </a:endParaRPr>
          </a:p>
        </p:txBody>
      </p:sp>
      <p:sp>
        <p:nvSpPr>
          <p:cNvPr id="7" name="object 7" descr=""/>
          <p:cNvSpPr txBox="1"/>
          <p:nvPr/>
        </p:nvSpPr>
        <p:spPr>
          <a:xfrm>
            <a:off x="904557" y="1872932"/>
            <a:ext cx="2513965" cy="448945"/>
          </a:xfrm>
          <a:prstGeom prst="rect">
            <a:avLst/>
          </a:prstGeom>
        </p:spPr>
        <p:txBody>
          <a:bodyPr wrap="square" lIns="0" tIns="15875" rIns="0" bIns="0" rtlCol="0" vert="horz">
            <a:spAutoFit/>
          </a:bodyPr>
          <a:lstStyle/>
          <a:p>
            <a:pPr marL="12700">
              <a:lnSpc>
                <a:spcPct val="100000"/>
              </a:lnSpc>
              <a:spcBef>
                <a:spcPts val="125"/>
              </a:spcBef>
            </a:pPr>
            <a:r>
              <a:rPr dirty="0" sz="2750">
                <a:latin typeface="UKIJ CJK"/>
                <a:cs typeface="UKIJ CJK"/>
              </a:rPr>
              <a:t>实验</a:t>
            </a:r>
            <a:r>
              <a:rPr dirty="0" sz="2750" spc="254">
                <a:latin typeface="UKIJ CJK"/>
                <a:cs typeface="UKIJ CJK"/>
              </a:rPr>
              <a:t>4</a:t>
            </a:r>
            <a:r>
              <a:rPr dirty="0" sz="2750" spc="35">
                <a:latin typeface="UKIJ CJK"/>
                <a:cs typeface="UKIJ CJK"/>
              </a:rPr>
              <a:t>-综合实践</a:t>
            </a:r>
            <a:endParaRPr sz="2750">
              <a:latin typeface="UKIJ CJK"/>
              <a:cs typeface="UKIJ CJ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184" y="-64769"/>
            <a:ext cx="3714750" cy="518159"/>
          </a:xfrm>
          <a:prstGeom prst="rect"/>
        </p:spPr>
        <p:txBody>
          <a:bodyPr wrap="square" lIns="0" tIns="16510" rIns="0" bIns="0" rtlCol="0" vert="horz">
            <a:spAutoFit/>
          </a:bodyPr>
          <a:lstStyle/>
          <a:p>
            <a:pPr marL="12700">
              <a:lnSpc>
                <a:spcPct val="100000"/>
              </a:lnSpc>
              <a:spcBef>
                <a:spcPts val="130"/>
              </a:spcBef>
            </a:pPr>
            <a:r>
              <a:rPr dirty="0" spc="-15"/>
              <a:t>解决方案：任务编排</a:t>
            </a:r>
          </a:p>
        </p:txBody>
      </p:sp>
      <p:sp>
        <p:nvSpPr>
          <p:cNvPr id="4" name="object 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29</a:t>
            </a:r>
          </a:p>
        </p:txBody>
      </p:sp>
      <p:sp>
        <p:nvSpPr>
          <p:cNvPr id="5" name="object 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324802" y="551116"/>
            <a:ext cx="11558905" cy="5884545"/>
          </a:xfrm>
          <a:prstGeom prst="rect">
            <a:avLst/>
          </a:prstGeom>
        </p:spPr>
        <p:txBody>
          <a:bodyPr wrap="square" lIns="0" tIns="15875" rIns="0" bIns="0" rtlCol="0" vert="horz">
            <a:spAutoFit/>
          </a:bodyPr>
          <a:lstStyle/>
          <a:p>
            <a:pPr marL="12700">
              <a:lnSpc>
                <a:spcPct val="100000"/>
              </a:lnSpc>
              <a:spcBef>
                <a:spcPts val="125"/>
              </a:spcBef>
            </a:pPr>
            <a:r>
              <a:rPr dirty="0" sz="1550" spc="-5">
                <a:latin typeface="WenQuanYi Micro Hei"/>
                <a:cs typeface="WenQuanYi Micro Hei"/>
              </a:rPr>
              <a:t>日常生活中的任务编排</a:t>
            </a:r>
            <a:endParaRPr sz="1550">
              <a:latin typeface="WenQuanYi Micro Hei"/>
              <a:cs typeface="WenQuanYi Micro Hei"/>
            </a:endParaRPr>
          </a:p>
          <a:p>
            <a:pPr marL="12700">
              <a:lnSpc>
                <a:spcPct val="100000"/>
              </a:lnSpc>
              <a:spcBef>
                <a:spcPts val="1970"/>
              </a:spcBef>
            </a:pPr>
            <a:r>
              <a:rPr dirty="0" sz="1550" spc="60" b="1">
                <a:latin typeface="Noto Sans CJK HK"/>
                <a:cs typeface="Noto Sans CJK HK"/>
              </a:rPr>
              <a:t>背景</a:t>
            </a:r>
            <a:endParaRPr sz="1550">
              <a:latin typeface="Noto Sans CJK HK"/>
              <a:cs typeface="Noto Sans CJK HK"/>
            </a:endParaRPr>
          </a:p>
          <a:p>
            <a:pPr marL="12700" marR="5080">
              <a:lnSpc>
                <a:spcPct val="100899"/>
              </a:lnSpc>
              <a:spcBef>
                <a:spcPts val="75"/>
              </a:spcBef>
            </a:pPr>
            <a:r>
              <a:rPr dirty="0" sz="1550">
                <a:latin typeface="WenQuanYi Micro Hei"/>
                <a:cs typeface="WenQuanYi Micro Hei"/>
              </a:rPr>
              <a:t>想象一下，我们要写一篇文章。写文章的过程可以看作是一个复杂的任务，而这个任务可以通过多个简单的步骤（</a:t>
            </a:r>
            <a:r>
              <a:rPr dirty="0" sz="1550" spc="15">
                <a:latin typeface="WenQuanYi Micro Hei"/>
                <a:cs typeface="WenQuanYi Micro Hei"/>
              </a:rPr>
              <a:t>原子任务</a:t>
            </a:r>
            <a:r>
              <a:rPr dirty="0" sz="1550" spc="85">
                <a:latin typeface="WenQuanYi Micro Hei"/>
                <a:cs typeface="WenQuanYi Micro Hei"/>
              </a:rPr>
              <a:t>）</a:t>
            </a:r>
            <a:r>
              <a:rPr dirty="0" sz="1550" spc="-25">
                <a:latin typeface="WenQuanYi Micro Hei"/>
                <a:cs typeface="WenQuanYi Micro Hei"/>
              </a:rPr>
              <a:t>来完成。</a:t>
            </a:r>
            <a:endParaRPr sz="1550">
              <a:latin typeface="WenQuanYi Micro Hei"/>
              <a:cs typeface="WenQuanYi Micro Hei"/>
            </a:endParaRPr>
          </a:p>
          <a:p>
            <a:pPr marL="12700">
              <a:lnSpc>
                <a:spcPct val="100000"/>
              </a:lnSpc>
              <a:spcBef>
                <a:spcPts val="1975"/>
              </a:spcBef>
            </a:pPr>
            <a:r>
              <a:rPr dirty="0" sz="1550" spc="-15">
                <a:latin typeface="WenQuanYi Micro Hei"/>
                <a:cs typeface="WenQuanYi Micro Hei"/>
              </a:rPr>
              <a:t>任务分解</a:t>
            </a:r>
            <a:endParaRPr sz="1550">
              <a:latin typeface="WenQuanYi Micro Hei"/>
              <a:cs typeface="WenQuanYi Micro Hei"/>
            </a:endParaRPr>
          </a:p>
          <a:p>
            <a:pPr marL="230504" indent="-217804">
              <a:lnSpc>
                <a:spcPct val="100000"/>
              </a:lnSpc>
              <a:spcBef>
                <a:spcPts val="90"/>
              </a:spcBef>
              <a:buAutoNum type="arabicPeriod"/>
              <a:tabLst>
                <a:tab pos="230504" algn="l"/>
              </a:tabLst>
            </a:pPr>
            <a:r>
              <a:rPr dirty="0" sz="1550" spc="-5">
                <a:latin typeface="WenQuanYi Micro Hei"/>
                <a:cs typeface="WenQuanYi Micro Hei"/>
              </a:rPr>
              <a:t>字母：最基本的元素，相当于原子任务。</a:t>
            </a:r>
            <a:endParaRPr sz="1550">
              <a:latin typeface="WenQuanYi Micro Hei"/>
              <a:cs typeface="WenQuanYi Micro Hei"/>
            </a:endParaRPr>
          </a:p>
          <a:p>
            <a:pPr marL="258445" indent="-245745">
              <a:lnSpc>
                <a:spcPct val="100000"/>
              </a:lnSpc>
              <a:spcBef>
                <a:spcPts val="95"/>
              </a:spcBef>
              <a:buAutoNum type="arabicPeriod"/>
              <a:tabLst>
                <a:tab pos="258445" algn="l"/>
              </a:tabLst>
            </a:pPr>
            <a:r>
              <a:rPr dirty="0" sz="1550" spc="-5">
                <a:latin typeface="WenQuanYi Micro Hei"/>
                <a:cs typeface="WenQuanYi Micro Hei"/>
              </a:rPr>
              <a:t>单词：由字母组成，相当于组合后的简单任务。</a:t>
            </a:r>
            <a:endParaRPr sz="1550">
              <a:latin typeface="WenQuanYi Micro Hei"/>
              <a:cs typeface="WenQuanYi Micro Hei"/>
            </a:endParaRPr>
          </a:p>
          <a:p>
            <a:pPr marL="259079" indent="-246379">
              <a:lnSpc>
                <a:spcPct val="100000"/>
              </a:lnSpc>
              <a:spcBef>
                <a:spcPts val="15"/>
              </a:spcBef>
              <a:buAutoNum type="arabicPeriod"/>
              <a:tabLst>
                <a:tab pos="259079" algn="l"/>
              </a:tabLst>
            </a:pPr>
            <a:r>
              <a:rPr dirty="0" sz="1550" spc="-5">
                <a:latin typeface="WenQuanYi Micro Hei"/>
                <a:cs typeface="WenQuanYi Micro Hei"/>
              </a:rPr>
              <a:t>句子：由单词组成，相当于更复杂的任务。</a:t>
            </a:r>
            <a:endParaRPr sz="1550">
              <a:latin typeface="WenQuanYi Micro Hei"/>
              <a:cs typeface="WenQuanYi Micro Hei"/>
            </a:endParaRPr>
          </a:p>
          <a:p>
            <a:pPr marL="258445" indent="-245745">
              <a:lnSpc>
                <a:spcPct val="100000"/>
              </a:lnSpc>
              <a:spcBef>
                <a:spcPts val="95"/>
              </a:spcBef>
              <a:buAutoNum type="arabicPeriod"/>
              <a:tabLst>
                <a:tab pos="258445" algn="l"/>
              </a:tabLst>
            </a:pPr>
            <a:r>
              <a:rPr dirty="0" sz="1550" spc="-5">
                <a:latin typeface="WenQuanYi Micro Hei"/>
                <a:cs typeface="WenQuanYi Micro Hei"/>
              </a:rPr>
              <a:t>段落：由句子组成，相当于更高层次的任务。</a:t>
            </a:r>
            <a:endParaRPr sz="1550">
              <a:latin typeface="WenQuanYi Micro Hei"/>
              <a:cs typeface="WenQuanYi Micro Hei"/>
            </a:endParaRPr>
          </a:p>
          <a:p>
            <a:pPr marL="259079" indent="-246379">
              <a:lnSpc>
                <a:spcPct val="100000"/>
              </a:lnSpc>
              <a:spcBef>
                <a:spcPts val="20"/>
              </a:spcBef>
              <a:buAutoNum type="arabicPeriod"/>
              <a:tabLst>
                <a:tab pos="259079" algn="l"/>
              </a:tabLst>
            </a:pPr>
            <a:r>
              <a:rPr dirty="0" sz="1550" spc="-5">
                <a:latin typeface="WenQuanYi Micro Hei"/>
                <a:cs typeface="WenQuanYi Micro Hei"/>
              </a:rPr>
              <a:t>文章：由段落组成，相当于最终的复杂任务。</a:t>
            </a:r>
            <a:endParaRPr sz="1550">
              <a:latin typeface="WenQuanYi Micro Hei"/>
              <a:cs typeface="WenQuanYi Micro Hei"/>
            </a:endParaRPr>
          </a:p>
          <a:p>
            <a:pPr marL="12700">
              <a:lnSpc>
                <a:spcPct val="100000"/>
              </a:lnSpc>
              <a:spcBef>
                <a:spcPts val="2039"/>
              </a:spcBef>
            </a:pPr>
            <a:r>
              <a:rPr dirty="0" sz="1550" spc="-15">
                <a:latin typeface="WenQuanYi Micro Hei"/>
                <a:cs typeface="WenQuanYi Micro Hei"/>
              </a:rPr>
              <a:t>任务编排</a:t>
            </a:r>
            <a:endParaRPr sz="1550">
              <a:latin typeface="WenQuanYi Micro Hei"/>
              <a:cs typeface="WenQuanYi Micro Hei"/>
            </a:endParaRPr>
          </a:p>
          <a:p>
            <a:pPr marL="230504" indent="-217804">
              <a:lnSpc>
                <a:spcPct val="100000"/>
              </a:lnSpc>
              <a:spcBef>
                <a:spcPts val="20"/>
              </a:spcBef>
              <a:buAutoNum type="arabicPeriod"/>
              <a:tabLst>
                <a:tab pos="230504" algn="l"/>
              </a:tabLst>
            </a:pPr>
            <a:r>
              <a:rPr dirty="0" sz="1550">
                <a:latin typeface="WenQuanYi Micro Hei"/>
                <a:cs typeface="WenQuanYi Micro Hei"/>
              </a:rPr>
              <a:t>原子任务：字母</a:t>
            </a:r>
            <a:r>
              <a:rPr dirty="0" sz="1550" spc="80">
                <a:latin typeface="WenQuanYi Micro Hei"/>
                <a:cs typeface="WenQuanYi Micro Hei"/>
              </a:rPr>
              <a:t>（a</a:t>
            </a:r>
            <a:r>
              <a:rPr dirty="0" sz="1550" spc="215">
                <a:latin typeface="WenQuanYi Micro Hei"/>
                <a:cs typeface="WenQuanYi Micro Hei"/>
              </a:rPr>
              <a:t>, </a:t>
            </a:r>
            <a:r>
              <a:rPr dirty="0" sz="1550" spc="75">
                <a:latin typeface="WenQuanYi Micro Hei"/>
                <a:cs typeface="WenQuanYi Micro Hei"/>
              </a:rPr>
              <a:t>b</a:t>
            </a:r>
            <a:r>
              <a:rPr dirty="0" sz="1550" spc="95">
                <a:latin typeface="WenQuanYi Micro Hei"/>
                <a:cs typeface="WenQuanYi Micro Hei"/>
              </a:rPr>
              <a:t>, </a:t>
            </a:r>
            <a:r>
              <a:rPr dirty="0" sz="1550" spc="135">
                <a:latin typeface="WenQuanYi Micro Hei"/>
                <a:cs typeface="WenQuanYi Micro Hei"/>
              </a:rPr>
              <a:t>c</a:t>
            </a:r>
            <a:r>
              <a:rPr dirty="0" sz="1550" spc="100">
                <a:latin typeface="WenQuanYi Micro Hei"/>
                <a:cs typeface="WenQuanYi Micro Hei"/>
              </a:rPr>
              <a:t>, ... </a:t>
            </a:r>
            <a:r>
              <a:rPr dirty="0" sz="1550" spc="95">
                <a:latin typeface="WenQuanYi Micro Hei"/>
                <a:cs typeface="WenQuanYi Micro Hei"/>
              </a:rPr>
              <a:t>z）</a:t>
            </a:r>
            <a:endParaRPr sz="1550">
              <a:latin typeface="WenQuanYi Micro Hei"/>
              <a:cs typeface="WenQuanYi Micro Hei"/>
            </a:endParaRPr>
          </a:p>
          <a:p>
            <a:pPr marL="258445" indent="-245745">
              <a:lnSpc>
                <a:spcPct val="100000"/>
              </a:lnSpc>
              <a:spcBef>
                <a:spcPts val="95"/>
              </a:spcBef>
              <a:buAutoNum type="arabicPeriod"/>
              <a:tabLst>
                <a:tab pos="258445" algn="l"/>
              </a:tabLst>
            </a:pPr>
            <a:r>
              <a:rPr dirty="0" sz="1550" spc="-10">
                <a:latin typeface="WenQuanYi Micro Hei"/>
                <a:cs typeface="WenQuanYi Micro Hei"/>
              </a:rPr>
              <a:t>组合任务：</a:t>
            </a:r>
            <a:endParaRPr sz="1550">
              <a:latin typeface="WenQuanYi Micro Hei"/>
              <a:cs typeface="WenQuanYi Micro Hei"/>
            </a:endParaRPr>
          </a:p>
          <a:p>
            <a:pPr lvl="1" marL="373380" indent="-189230">
              <a:lnSpc>
                <a:spcPct val="100000"/>
              </a:lnSpc>
              <a:spcBef>
                <a:spcPts val="15"/>
              </a:spcBef>
              <a:buChar char="-"/>
              <a:tabLst>
                <a:tab pos="373380" algn="l"/>
              </a:tabLst>
            </a:pPr>
            <a:r>
              <a:rPr dirty="0" sz="1550">
                <a:latin typeface="WenQuanYi Micro Hei"/>
                <a:cs typeface="WenQuanYi Micro Hei"/>
              </a:rPr>
              <a:t>组合字母形成单词（</a:t>
            </a:r>
            <a:r>
              <a:rPr dirty="0" sz="1550" spc="160">
                <a:latin typeface="WenQuanYi Micro Hei"/>
                <a:cs typeface="WenQuanYi Micro Hei"/>
              </a:rPr>
              <a:t>如 "</a:t>
            </a:r>
            <a:r>
              <a:rPr dirty="0" sz="1550" spc="55">
                <a:latin typeface="WenQuanYi Micro Hei"/>
                <a:cs typeface="WenQuanYi Micro Hei"/>
              </a:rPr>
              <a:t>cat</a:t>
            </a:r>
            <a:r>
              <a:rPr dirty="0" sz="1550" spc="80">
                <a:latin typeface="WenQuanYi Micro Hei"/>
                <a:cs typeface="WenQuanYi Micro Hei"/>
              </a:rPr>
              <a:t>", "</a:t>
            </a:r>
            <a:r>
              <a:rPr dirty="0" sz="1550" spc="-10">
                <a:latin typeface="WenQuanYi Micro Hei"/>
                <a:cs typeface="WenQuanYi Micro Hei"/>
              </a:rPr>
              <a:t>dog"）</a:t>
            </a:r>
            <a:endParaRPr sz="1550">
              <a:latin typeface="WenQuanYi Micro Hei"/>
              <a:cs typeface="WenQuanYi Micro Hei"/>
            </a:endParaRPr>
          </a:p>
          <a:p>
            <a:pPr lvl="1" marL="374015" indent="-189865">
              <a:lnSpc>
                <a:spcPct val="100000"/>
              </a:lnSpc>
              <a:spcBef>
                <a:spcPts val="95"/>
              </a:spcBef>
              <a:buChar char="-"/>
              <a:tabLst>
                <a:tab pos="374015" algn="l"/>
              </a:tabLst>
            </a:pPr>
            <a:r>
              <a:rPr dirty="0" sz="1550">
                <a:latin typeface="WenQuanYi Micro Hei"/>
                <a:cs typeface="WenQuanYi Micro Hei"/>
              </a:rPr>
              <a:t>组合单词形成句子（</a:t>
            </a:r>
            <a:r>
              <a:rPr dirty="0" sz="1550" spc="165">
                <a:latin typeface="WenQuanYi Micro Hei"/>
                <a:cs typeface="WenQuanYi Micro Hei"/>
              </a:rPr>
              <a:t>如 "</a:t>
            </a:r>
            <a:r>
              <a:rPr dirty="0" sz="1550" spc="125">
                <a:latin typeface="WenQuanYi Micro Hei"/>
                <a:cs typeface="WenQuanYi Micro Hei"/>
              </a:rPr>
              <a:t>The</a:t>
            </a:r>
            <a:r>
              <a:rPr dirty="0" sz="1550" spc="114">
                <a:latin typeface="WenQuanYi Micro Hei"/>
                <a:cs typeface="WenQuanYi Micro Hei"/>
              </a:rPr>
              <a:t> </a:t>
            </a:r>
            <a:r>
              <a:rPr dirty="0" sz="1550" spc="110">
                <a:latin typeface="WenQuanYi Micro Hei"/>
                <a:cs typeface="WenQuanYi Micro Hei"/>
              </a:rPr>
              <a:t>cat</a:t>
            </a:r>
            <a:r>
              <a:rPr dirty="0" sz="1550" spc="135">
                <a:latin typeface="WenQuanYi Micro Hei"/>
                <a:cs typeface="WenQuanYi Micro Hei"/>
              </a:rPr>
              <a:t> </a:t>
            </a:r>
            <a:r>
              <a:rPr dirty="0" sz="1550" spc="95">
                <a:latin typeface="WenQuanYi Micro Hei"/>
                <a:cs typeface="WenQuanYi Micro Hei"/>
              </a:rPr>
              <a:t>is</a:t>
            </a:r>
            <a:r>
              <a:rPr dirty="0" sz="1550" spc="114">
                <a:latin typeface="WenQuanYi Micro Hei"/>
                <a:cs typeface="WenQuanYi Micro Hei"/>
              </a:rPr>
              <a:t> </a:t>
            </a:r>
            <a:r>
              <a:rPr dirty="0" sz="1550" spc="80">
                <a:latin typeface="WenQuanYi Micro Hei"/>
                <a:cs typeface="WenQuanYi Micro Hei"/>
              </a:rPr>
              <a:t>on</a:t>
            </a:r>
            <a:r>
              <a:rPr dirty="0" sz="1550" spc="110">
                <a:latin typeface="WenQuanYi Micro Hei"/>
                <a:cs typeface="WenQuanYi Micro Hei"/>
              </a:rPr>
              <a:t> </a:t>
            </a:r>
            <a:r>
              <a:rPr dirty="0" sz="1550" spc="70">
                <a:latin typeface="WenQuanYi Micro Hei"/>
                <a:cs typeface="WenQuanYi Micro Hei"/>
              </a:rPr>
              <a:t>the</a:t>
            </a:r>
            <a:r>
              <a:rPr dirty="0" sz="1550" spc="195">
                <a:latin typeface="WenQuanYi Micro Hei"/>
                <a:cs typeface="WenQuanYi Micro Hei"/>
              </a:rPr>
              <a:t> </a:t>
            </a:r>
            <a:r>
              <a:rPr dirty="0" sz="1550" spc="50">
                <a:latin typeface="WenQuanYi Micro Hei"/>
                <a:cs typeface="WenQuanYi Micro Hei"/>
              </a:rPr>
              <a:t>mat."）</a:t>
            </a:r>
            <a:endParaRPr sz="1550">
              <a:latin typeface="WenQuanYi Micro Hei"/>
              <a:cs typeface="WenQuanYi Micro Hei"/>
            </a:endParaRPr>
          </a:p>
          <a:p>
            <a:pPr lvl="1" marL="373380" indent="-189230">
              <a:lnSpc>
                <a:spcPct val="100000"/>
              </a:lnSpc>
              <a:spcBef>
                <a:spcPts val="90"/>
              </a:spcBef>
              <a:buChar char="-"/>
              <a:tabLst>
                <a:tab pos="373380" algn="l"/>
              </a:tabLst>
            </a:pPr>
            <a:r>
              <a:rPr dirty="0" sz="1550">
                <a:latin typeface="WenQuanYi Micro Hei"/>
                <a:cs typeface="WenQuanYi Micro Hei"/>
              </a:rPr>
              <a:t>组合句子形成段落（</a:t>
            </a:r>
            <a:r>
              <a:rPr dirty="0" sz="1550" spc="160">
                <a:latin typeface="WenQuanYi Micro Hei"/>
                <a:cs typeface="WenQuanYi Micro Hei"/>
              </a:rPr>
              <a:t>如 "</a:t>
            </a:r>
            <a:r>
              <a:rPr dirty="0" sz="1550" spc="130">
                <a:latin typeface="WenQuanYi Micro Hei"/>
                <a:cs typeface="WenQuanYi Micro Hei"/>
              </a:rPr>
              <a:t>The</a:t>
            </a:r>
            <a:r>
              <a:rPr dirty="0" sz="1550" spc="110">
                <a:latin typeface="WenQuanYi Micro Hei"/>
                <a:cs typeface="WenQuanYi Micro Hei"/>
              </a:rPr>
              <a:t> cat</a:t>
            </a:r>
            <a:r>
              <a:rPr dirty="0" sz="1550" spc="130">
                <a:latin typeface="WenQuanYi Micro Hei"/>
                <a:cs typeface="WenQuanYi Micro Hei"/>
              </a:rPr>
              <a:t> </a:t>
            </a:r>
            <a:r>
              <a:rPr dirty="0" sz="1550" spc="95">
                <a:latin typeface="WenQuanYi Micro Hei"/>
                <a:cs typeface="WenQuanYi Micro Hei"/>
              </a:rPr>
              <a:t>is</a:t>
            </a:r>
            <a:r>
              <a:rPr dirty="0" sz="1550" spc="110">
                <a:latin typeface="WenQuanYi Micro Hei"/>
                <a:cs typeface="WenQuanYi Micro Hei"/>
              </a:rPr>
              <a:t> </a:t>
            </a:r>
            <a:r>
              <a:rPr dirty="0" sz="1550" spc="80">
                <a:latin typeface="WenQuanYi Micro Hei"/>
                <a:cs typeface="WenQuanYi Micro Hei"/>
              </a:rPr>
              <a:t>on</a:t>
            </a:r>
            <a:r>
              <a:rPr dirty="0" sz="1550" spc="105">
                <a:latin typeface="WenQuanYi Micro Hei"/>
                <a:cs typeface="WenQuanYi Micro Hei"/>
              </a:rPr>
              <a:t> </a:t>
            </a:r>
            <a:r>
              <a:rPr dirty="0" sz="1550" spc="75">
                <a:latin typeface="WenQuanYi Micro Hei"/>
                <a:cs typeface="WenQuanYi Micro Hei"/>
              </a:rPr>
              <a:t>the</a:t>
            </a:r>
            <a:r>
              <a:rPr dirty="0" sz="1550" spc="185">
                <a:latin typeface="WenQuanYi Micro Hei"/>
                <a:cs typeface="WenQuanYi Micro Hei"/>
              </a:rPr>
              <a:t> </a:t>
            </a:r>
            <a:r>
              <a:rPr dirty="0" sz="1550" spc="80">
                <a:latin typeface="WenQuanYi Micro Hei"/>
                <a:cs typeface="WenQuanYi Micro Hei"/>
              </a:rPr>
              <a:t>mat</a:t>
            </a:r>
            <a:r>
              <a:rPr dirty="0" sz="1550" spc="125">
                <a:latin typeface="WenQuanYi Micro Hei"/>
                <a:cs typeface="WenQuanYi Micro Hei"/>
              </a:rPr>
              <a:t>. </a:t>
            </a:r>
            <a:r>
              <a:rPr dirty="0" sz="1550" spc="185">
                <a:latin typeface="WenQuanYi Micro Hei"/>
                <a:cs typeface="WenQuanYi Micro Hei"/>
              </a:rPr>
              <a:t>The</a:t>
            </a:r>
            <a:r>
              <a:rPr dirty="0" sz="1550" spc="110">
                <a:latin typeface="WenQuanYi Micro Hei"/>
                <a:cs typeface="WenQuanYi Micro Hei"/>
              </a:rPr>
              <a:t> dog</a:t>
            </a:r>
            <a:r>
              <a:rPr dirty="0" sz="1550" spc="185">
                <a:latin typeface="WenQuanYi Micro Hei"/>
                <a:cs typeface="WenQuanYi Micro Hei"/>
              </a:rPr>
              <a:t> </a:t>
            </a:r>
            <a:r>
              <a:rPr dirty="0" sz="1550" spc="95">
                <a:latin typeface="WenQuanYi Micro Hei"/>
                <a:cs typeface="WenQuanYi Micro Hei"/>
              </a:rPr>
              <a:t>is</a:t>
            </a:r>
            <a:r>
              <a:rPr dirty="0" sz="1550" spc="110">
                <a:latin typeface="WenQuanYi Micro Hei"/>
                <a:cs typeface="WenQuanYi Micro Hei"/>
              </a:rPr>
              <a:t> </a:t>
            </a:r>
            <a:r>
              <a:rPr dirty="0" sz="1550">
                <a:latin typeface="WenQuanYi Micro Hei"/>
                <a:cs typeface="WenQuanYi Micro Hei"/>
              </a:rPr>
              <a:t>in</a:t>
            </a:r>
            <a:r>
              <a:rPr dirty="0" sz="1550" spc="105">
                <a:latin typeface="WenQuanYi Micro Hei"/>
                <a:cs typeface="WenQuanYi Micro Hei"/>
              </a:rPr>
              <a:t> </a:t>
            </a:r>
            <a:r>
              <a:rPr dirty="0" sz="1550" spc="75">
                <a:latin typeface="WenQuanYi Micro Hei"/>
                <a:cs typeface="WenQuanYi Micro Hei"/>
              </a:rPr>
              <a:t>the</a:t>
            </a:r>
            <a:r>
              <a:rPr dirty="0" sz="1550" spc="110">
                <a:latin typeface="WenQuanYi Micro Hei"/>
                <a:cs typeface="WenQuanYi Micro Hei"/>
              </a:rPr>
              <a:t> </a:t>
            </a:r>
            <a:r>
              <a:rPr dirty="0" sz="1550" spc="55">
                <a:latin typeface="WenQuanYi Micro Hei"/>
                <a:cs typeface="WenQuanYi Micro Hei"/>
              </a:rPr>
              <a:t>yard."）</a:t>
            </a:r>
            <a:endParaRPr sz="1550">
              <a:latin typeface="WenQuanYi Micro Hei"/>
              <a:cs typeface="WenQuanYi Micro Hei"/>
            </a:endParaRPr>
          </a:p>
          <a:p>
            <a:pPr lvl="1" marL="373380" indent="-189230">
              <a:lnSpc>
                <a:spcPct val="100000"/>
              </a:lnSpc>
              <a:spcBef>
                <a:spcPts val="20"/>
              </a:spcBef>
              <a:buChar char="-"/>
              <a:tabLst>
                <a:tab pos="373380" algn="l"/>
              </a:tabLst>
            </a:pPr>
            <a:r>
              <a:rPr dirty="0" sz="1550">
                <a:latin typeface="WenQuanYi Micro Hei"/>
                <a:cs typeface="WenQuanYi Micro Hei"/>
              </a:rPr>
              <a:t>组合段落形成文章（</a:t>
            </a:r>
            <a:r>
              <a:rPr dirty="0" sz="1550" spc="160">
                <a:latin typeface="WenQuanYi Micro Hei"/>
                <a:cs typeface="WenQuanYi Micro Hei"/>
              </a:rPr>
              <a:t>如 "</a:t>
            </a:r>
            <a:r>
              <a:rPr dirty="0" sz="1550" spc="130">
                <a:latin typeface="WenQuanYi Micro Hei"/>
                <a:cs typeface="WenQuanYi Micro Hei"/>
              </a:rPr>
              <a:t>The</a:t>
            </a:r>
            <a:r>
              <a:rPr dirty="0" sz="1550" spc="105">
                <a:latin typeface="WenQuanYi Micro Hei"/>
                <a:cs typeface="WenQuanYi Micro Hei"/>
              </a:rPr>
              <a:t> </a:t>
            </a:r>
            <a:r>
              <a:rPr dirty="0" sz="1550" spc="110">
                <a:latin typeface="WenQuanYi Micro Hei"/>
                <a:cs typeface="WenQuanYi Micro Hei"/>
              </a:rPr>
              <a:t>cat</a:t>
            </a:r>
            <a:r>
              <a:rPr dirty="0" sz="1550" spc="125">
                <a:latin typeface="WenQuanYi Micro Hei"/>
                <a:cs typeface="WenQuanYi Micro Hei"/>
              </a:rPr>
              <a:t> </a:t>
            </a:r>
            <a:r>
              <a:rPr dirty="0" sz="1550" spc="95">
                <a:latin typeface="WenQuanYi Micro Hei"/>
                <a:cs typeface="WenQuanYi Micro Hei"/>
              </a:rPr>
              <a:t>is</a:t>
            </a:r>
            <a:r>
              <a:rPr dirty="0" sz="1550" spc="110">
                <a:latin typeface="WenQuanYi Micro Hei"/>
                <a:cs typeface="WenQuanYi Micro Hei"/>
              </a:rPr>
              <a:t> </a:t>
            </a:r>
            <a:r>
              <a:rPr dirty="0" sz="1550" spc="80">
                <a:latin typeface="WenQuanYi Micro Hei"/>
                <a:cs typeface="WenQuanYi Micro Hei"/>
              </a:rPr>
              <a:t>on</a:t>
            </a:r>
            <a:r>
              <a:rPr dirty="0" sz="1550" spc="100">
                <a:latin typeface="WenQuanYi Micro Hei"/>
                <a:cs typeface="WenQuanYi Micro Hei"/>
              </a:rPr>
              <a:t> </a:t>
            </a:r>
            <a:r>
              <a:rPr dirty="0" sz="1550" spc="75">
                <a:latin typeface="WenQuanYi Micro Hei"/>
                <a:cs typeface="WenQuanYi Micro Hei"/>
              </a:rPr>
              <a:t>the</a:t>
            </a:r>
            <a:r>
              <a:rPr dirty="0" sz="1550" spc="185">
                <a:latin typeface="WenQuanYi Micro Hei"/>
                <a:cs typeface="WenQuanYi Micro Hei"/>
              </a:rPr>
              <a:t> </a:t>
            </a:r>
            <a:r>
              <a:rPr dirty="0" sz="1550" spc="80">
                <a:latin typeface="WenQuanYi Micro Hei"/>
                <a:cs typeface="WenQuanYi Micro Hei"/>
              </a:rPr>
              <a:t>mat</a:t>
            </a:r>
            <a:r>
              <a:rPr dirty="0" sz="1550" spc="125">
                <a:latin typeface="WenQuanYi Micro Hei"/>
                <a:cs typeface="WenQuanYi Micro Hei"/>
              </a:rPr>
              <a:t>. </a:t>
            </a:r>
            <a:r>
              <a:rPr dirty="0" sz="1550" spc="185">
                <a:latin typeface="WenQuanYi Micro Hei"/>
                <a:cs typeface="WenQuanYi Micro Hei"/>
              </a:rPr>
              <a:t>The</a:t>
            </a:r>
            <a:r>
              <a:rPr dirty="0" sz="1550" spc="105">
                <a:latin typeface="WenQuanYi Micro Hei"/>
                <a:cs typeface="WenQuanYi Micro Hei"/>
              </a:rPr>
              <a:t> </a:t>
            </a:r>
            <a:r>
              <a:rPr dirty="0" sz="1550" spc="110">
                <a:latin typeface="WenQuanYi Micro Hei"/>
                <a:cs typeface="WenQuanYi Micro Hei"/>
              </a:rPr>
              <a:t>dog</a:t>
            </a:r>
            <a:r>
              <a:rPr dirty="0" sz="1550" spc="185">
                <a:latin typeface="WenQuanYi Micro Hei"/>
                <a:cs typeface="WenQuanYi Micro Hei"/>
              </a:rPr>
              <a:t> </a:t>
            </a:r>
            <a:r>
              <a:rPr dirty="0" sz="1550" spc="95">
                <a:latin typeface="WenQuanYi Micro Hei"/>
                <a:cs typeface="WenQuanYi Micro Hei"/>
              </a:rPr>
              <a:t>is</a:t>
            </a:r>
            <a:r>
              <a:rPr dirty="0" sz="1550" spc="105">
                <a:latin typeface="WenQuanYi Micro Hei"/>
                <a:cs typeface="WenQuanYi Micro Hei"/>
              </a:rPr>
              <a:t> </a:t>
            </a:r>
            <a:r>
              <a:rPr dirty="0" sz="1550">
                <a:latin typeface="WenQuanYi Micro Hei"/>
                <a:cs typeface="WenQuanYi Micro Hei"/>
              </a:rPr>
              <a:t>in</a:t>
            </a:r>
            <a:r>
              <a:rPr dirty="0" sz="1550" spc="100">
                <a:latin typeface="WenQuanYi Micro Hei"/>
                <a:cs typeface="WenQuanYi Micro Hei"/>
              </a:rPr>
              <a:t> </a:t>
            </a:r>
            <a:r>
              <a:rPr dirty="0" sz="1550" spc="75">
                <a:latin typeface="WenQuanYi Micro Hei"/>
                <a:cs typeface="WenQuanYi Micro Hei"/>
              </a:rPr>
              <a:t>the</a:t>
            </a:r>
            <a:r>
              <a:rPr dirty="0" sz="1550" spc="110">
                <a:latin typeface="WenQuanYi Micro Hei"/>
                <a:cs typeface="WenQuanYi Micro Hei"/>
              </a:rPr>
              <a:t> </a:t>
            </a:r>
            <a:r>
              <a:rPr dirty="0" sz="1550" spc="75">
                <a:latin typeface="WenQuanYi Micro Hei"/>
                <a:cs typeface="WenQuanYi Micro Hei"/>
              </a:rPr>
              <a:t>yard</a:t>
            </a:r>
            <a:r>
              <a:rPr dirty="0" sz="1550" spc="155">
                <a:latin typeface="WenQuanYi Micro Hei"/>
                <a:cs typeface="WenQuanYi Micro Hei"/>
              </a:rPr>
              <a:t>. </a:t>
            </a:r>
            <a:r>
              <a:rPr dirty="0" sz="1550" spc="165">
                <a:latin typeface="WenQuanYi Micro Hei"/>
                <a:cs typeface="WenQuanYi Micro Hei"/>
              </a:rPr>
              <a:t>They</a:t>
            </a:r>
            <a:r>
              <a:rPr dirty="0" sz="1550" spc="210">
                <a:latin typeface="WenQuanYi Micro Hei"/>
                <a:cs typeface="WenQuanYi Micro Hei"/>
              </a:rPr>
              <a:t> </a:t>
            </a:r>
            <a:r>
              <a:rPr dirty="0" sz="1550" spc="95">
                <a:latin typeface="WenQuanYi Micro Hei"/>
                <a:cs typeface="WenQuanYi Micro Hei"/>
              </a:rPr>
              <a:t>are</a:t>
            </a:r>
            <a:r>
              <a:rPr dirty="0" sz="1550" spc="185">
                <a:latin typeface="WenQuanYi Micro Hei"/>
                <a:cs typeface="WenQuanYi Micro Hei"/>
              </a:rPr>
              <a:t> </a:t>
            </a:r>
            <a:r>
              <a:rPr dirty="0" sz="1550" spc="45">
                <a:latin typeface="WenQuanYi Micro Hei"/>
                <a:cs typeface="WenQuanYi Micro Hei"/>
              </a:rPr>
              <a:t>friends."）</a:t>
            </a:r>
            <a:endParaRPr sz="1550">
              <a:latin typeface="WenQuanYi Micro Hei"/>
              <a:cs typeface="WenQuanYi Micro Hei"/>
            </a:endParaRPr>
          </a:p>
          <a:p>
            <a:pPr marL="12700">
              <a:lnSpc>
                <a:spcPct val="100000"/>
              </a:lnSpc>
              <a:spcBef>
                <a:spcPts val="1970"/>
              </a:spcBef>
            </a:pPr>
            <a:r>
              <a:rPr dirty="0" sz="1550" spc="-25">
                <a:latin typeface="WenQuanYi Micro Hei"/>
                <a:cs typeface="WenQuanYi Micro Hei"/>
              </a:rPr>
              <a:t>总结</a:t>
            </a:r>
            <a:endParaRPr sz="1550">
              <a:latin typeface="WenQuanYi Micro Hei"/>
              <a:cs typeface="WenQuanYi Micro Hei"/>
            </a:endParaRPr>
          </a:p>
          <a:p>
            <a:pPr marL="12700" marR="5080">
              <a:lnSpc>
                <a:spcPct val="105000"/>
              </a:lnSpc>
            </a:pPr>
            <a:r>
              <a:rPr dirty="0" sz="1550">
                <a:latin typeface="WenQuanYi Micro Hei"/>
                <a:cs typeface="WenQuanYi Micro Hei"/>
              </a:rPr>
              <a:t>通过这个例子，我们可以看到，复杂的信息（</a:t>
            </a:r>
            <a:r>
              <a:rPr dirty="0" sz="1550" spc="40">
                <a:latin typeface="WenQuanYi Micro Hei"/>
                <a:cs typeface="WenQuanYi Micro Hei"/>
              </a:rPr>
              <a:t>文章</a:t>
            </a:r>
            <a:r>
              <a:rPr dirty="0" sz="1550">
                <a:latin typeface="WenQuanYi Micro Hei"/>
                <a:cs typeface="WenQuanYi Micro Hei"/>
              </a:rPr>
              <a:t>）</a:t>
            </a:r>
            <a:r>
              <a:rPr dirty="0" sz="1550" spc="15">
                <a:latin typeface="WenQuanYi Micro Hei"/>
                <a:cs typeface="WenQuanYi Micro Hei"/>
              </a:rPr>
              <a:t>是由简单的元素</a:t>
            </a:r>
            <a:r>
              <a:rPr dirty="0" sz="1550" spc="85">
                <a:latin typeface="WenQuanYi Micro Hei"/>
                <a:cs typeface="WenQuanYi Micro Hei"/>
              </a:rPr>
              <a:t>（</a:t>
            </a:r>
            <a:r>
              <a:rPr dirty="0" sz="1550">
                <a:latin typeface="WenQuanYi Micro Hei"/>
                <a:cs typeface="WenQuanYi Micro Hei"/>
              </a:rPr>
              <a:t>字母</a:t>
            </a:r>
            <a:r>
              <a:rPr dirty="0" sz="1550" spc="85">
                <a:latin typeface="WenQuanYi Micro Hei"/>
                <a:cs typeface="WenQuanYi Micro Hei"/>
              </a:rPr>
              <a:t>）</a:t>
            </a:r>
            <a:r>
              <a:rPr dirty="0" sz="1550" spc="-5">
                <a:latin typeface="WenQuanYi Micro Hei"/>
                <a:cs typeface="WenQuanYi Micro Hei"/>
              </a:rPr>
              <a:t>通过一系列的编排和组合形成的。任务编排的过程帮助我们有效地管理和处理这些元素，确保最终结果的正确性和完整性。</a:t>
            </a:r>
            <a:endParaRPr sz="1550">
              <a:latin typeface="WenQuanYi Micro Hei"/>
              <a:cs typeface="WenQuanYi Micro He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5993765" cy="518159"/>
          </a:xfrm>
          <a:prstGeom prst="rect"/>
        </p:spPr>
        <p:txBody>
          <a:bodyPr wrap="square" lIns="0" tIns="16510" rIns="0" bIns="0" rtlCol="0" vert="horz">
            <a:spAutoFit/>
          </a:bodyPr>
          <a:lstStyle/>
          <a:p>
            <a:pPr marL="12700">
              <a:lnSpc>
                <a:spcPct val="100000"/>
              </a:lnSpc>
              <a:spcBef>
                <a:spcPts val="130"/>
              </a:spcBef>
            </a:pPr>
            <a:r>
              <a:rPr dirty="0" spc="-20"/>
              <a:t>原子指令抽象：识别</a:t>
            </a:r>
            <a:r>
              <a:rPr dirty="0" b="0">
                <a:latin typeface="Courier New"/>
                <a:cs typeface="Courier New"/>
              </a:rPr>
              <a:t>8</a:t>
            </a:r>
            <a:r>
              <a:rPr dirty="0" spc="-30"/>
              <a:t>种基本操作</a:t>
            </a:r>
          </a:p>
        </p:txBody>
      </p:sp>
      <p:grpSp>
        <p:nvGrpSpPr>
          <p:cNvPr id="3" name="object 3" descr=""/>
          <p:cNvGrpSpPr/>
          <p:nvPr/>
        </p:nvGrpSpPr>
        <p:grpSpPr>
          <a:xfrm>
            <a:off x="508126" y="1160068"/>
            <a:ext cx="1050290" cy="747395"/>
            <a:chOff x="508126" y="1160068"/>
            <a:chExt cx="1050290" cy="747395"/>
          </a:xfrm>
        </p:grpSpPr>
        <p:sp>
          <p:nvSpPr>
            <p:cNvPr id="4" name="object 4" descr=""/>
            <p:cNvSpPr/>
            <p:nvPr/>
          </p:nvSpPr>
          <p:spPr>
            <a:xfrm>
              <a:off x="508126" y="1160068"/>
              <a:ext cx="1050290" cy="747395"/>
            </a:xfrm>
            <a:custGeom>
              <a:avLst/>
              <a:gdLst/>
              <a:ahLst/>
              <a:cxnLst/>
              <a:rect l="l" t="t" r="r" b="b"/>
              <a:pathLst>
                <a:path w="1050290" h="747394">
                  <a:moveTo>
                    <a:pt x="1049743" y="0"/>
                  </a:moveTo>
                  <a:lnTo>
                    <a:pt x="0" y="0"/>
                  </a:lnTo>
                  <a:lnTo>
                    <a:pt x="0" y="747217"/>
                  </a:lnTo>
                  <a:lnTo>
                    <a:pt x="1049743" y="747217"/>
                  </a:lnTo>
                  <a:lnTo>
                    <a:pt x="1049743" y="0"/>
                  </a:lnTo>
                  <a:close/>
                </a:path>
              </a:pathLst>
            </a:custGeom>
            <a:solidFill>
              <a:srgbClr val="D9D9D9"/>
            </a:solidFill>
          </p:spPr>
          <p:txBody>
            <a:bodyPr wrap="square" lIns="0" tIns="0" rIns="0" bIns="0" rtlCol="0"/>
            <a:lstStyle/>
            <a:p/>
          </p:txBody>
        </p:sp>
        <p:sp>
          <p:nvSpPr>
            <p:cNvPr id="5" name="object 5" descr=""/>
            <p:cNvSpPr/>
            <p:nvPr/>
          </p:nvSpPr>
          <p:spPr>
            <a:xfrm>
              <a:off x="538162" y="1195451"/>
              <a:ext cx="1012825" cy="694055"/>
            </a:xfrm>
            <a:custGeom>
              <a:avLst/>
              <a:gdLst/>
              <a:ahLst/>
              <a:cxnLst/>
              <a:rect l="l" t="t" r="r" b="b"/>
              <a:pathLst>
                <a:path w="1012825" h="694055">
                  <a:moveTo>
                    <a:pt x="0" y="0"/>
                  </a:moveTo>
                  <a:lnTo>
                    <a:pt x="1012761" y="693801"/>
                  </a:lnTo>
                </a:path>
              </a:pathLst>
            </a:custGeom>
            <a:ln w="12699">
              <a:solidFill>
                <a:srgbClr val="5B9BD4"/>
              </a:solidFill>
            </a:ln>
          </p:spPr>
          <p:txBody>
            <a:bodyPr wrap="square" lIns="0" tIns="0" rIns="0" bIns="0" rtlCol="0"/>
            <a:lstStyle/>
            <a:p/>
          </p:txBody>
        </p:sp>
      </p:grpSp>
      <p:graphicFrame>
        <p:nvGraphicFramePr>
          <p:cNvPr id="6" name="object 6" descr=""/>
          <p:cNvGraphicFramePr>
            <a:graphicFrameLocks noGrp="1"/>
          </p:cNvGraphicFramePr>
          <p:nvPr/>
        </p:nvGraphicFramePr>
        <p:xfrm>
          <a:off x="501776" y="1153794"/>
          <a:ext cx="11394440" cy="4293235"/>
        </p:xfrm>
        <a:graphic>
          <a:graphicData uri="http://schemas.openxmlformats.org/drawingml/2006/table">
            <a:tbl>
              <a:tblPr firstRow="1" bandRow="1">
                <a:tableStyleId>{2D5ABB26-0587-4C30-8999-92F81FD0307C}</a:tableStyleId>
              </a:tblPr>
              <a:tblGrid>
                <a:gridCol w="1049655"/>
                <a:gridCol w="992505"/>
                <a:gridCol w="124460"/>
                <a:gridCol w="1749425"/>
                <a:gridCol w="2167254"/>
                <a:gridCol w="2183765"/>
                <a:gridCol w="1512570"/>
                <a:gridCol w="1524000"/>
              </a:tblGrid>
              <a:tr h="746760">
                <a:tc>
                  <a:txBody>
                    <a:bodyPr/>
                    <a:lstStyle/>
                    <a:p>
                      <a:pPr marL="429259">
                        <a:lnSpc>
                          <a:spcPct val="100000"/>
                        </a:lnSpc>
                        <a:spcBef>
                          <a:spcPts val="20"/>
                        </a:spcBef>
                      </a:pPr>
                      <a:r>
                        <a:rPr dirty="0" sz="2000" spc="70" b="1">
                          <a:latin typeface="Noto Sans CJK HK"/>
                          <a:cs typeface="Noto Sans CJK HK"/>
                        </a:rPr>
                        <a:t>指令</a:t>
                      </a:r>
                      <a:endParaRPr sz="2000">
                        <a:latin typeface="Noto Sans CJK HK"/>
                        <a:cs typeface="Noto Sans CJK HK"/>
                      </a:endParaRPr>
                    </a:p>
                    <a:p>
                      <a:pPr>
                        <a:lnSpc>
                          <a:spcPct val="100000"/>
                        </a:lnSpc>
                        <a:spcBef>
                          <a:spcPts val="740"/>
                        </a:spcBef>
                      </a:pPr>
                      <a:r>
                        <a:rPr dirty="0" sz="2000" spc="70" b="1">
                          <a:latin typeface="Noto Sans CJK HK"/>
                          <a:cs typeface="Noto Sans CJK HK"/>
                        </a:rPr>
                        <a:t>状态</a:t>
                      </a:r>
                      <a:endParaRPr sz="2000">
                        <a:latin typeface="Noto Sans CJK HK"/>
                        <a:cs typeface="Noto Sans CJK HK"/>
                      </a:endParaRPr>
                    </a:p>
                  </a:txBody>
                  <a:tcPr marL="0" marR="0" marB="0" marT="25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algn="ctr">
                        <a:lnSpc>
                          <a:spcPct val="100000"/>
                        </a:lnSpc>
                        <a:spcBef>
                          <a:spcPts val="1200"/>
                        </a:spcBef>
                      </a:pPr>
                      <a:r>
                        <a:rPr dirty="0" sz="2400" spc="-50">
                          <a:latin typeface="Courier New"/>
                          <a:cs typeface="Courier New"/>
                        </a:rPr>
                        <a:t>M</a:t>
                      </a:r>
                      <a:endParaRPr sz="2400">
                        <a:latin typeface="Courier New"/>
                        <a:cs typeface="Courier New"/>
                      </a:endParaRPr>
                    </a:p>
                  </a:txBody>
                  <a:tcPr marL="0" marR="0" marB="0" marT="1524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hMerge="1">
                  <a:txBody>
                    <a:bodyPr/>
                    <a:lstStyle/>
                    <a:p>
                      <a:pPr/>
                    </a:p>
                  </a:txBody>
                  <a:tcPr marL="0" marR="0" marB="0" marT="0"/>
                </a:tc>
                <a:tc>
                  <a:txBody>
                    <a:bodyPr/>
                    <a:lstStyle/>
                    <a:p>
                      <a:pPr algn="ctr" marL="12065">
                        <a:lnSpc>
                          <a:spcPct val="100000"/>
                        </a:lnSpc>
                        <a:spcBef>
                          <a:spcPts val="1200"/>
                        </a:spcBef>
                      </a:pPr>
                      <a:r>
                        <a:rPr dirty="0" sz="2400" spc="-50">
                          <a:latin typeface="Courier New"/>
                          <a:cs typeface="Courier New"/>
                        </a:rPr>
                        <a:t>L</a:t>
                      </a:r>
                      <a:endParaRPr sz="2400">
                        <a:latin typeface="Courier New"/>
                        <a:cs typeface="Courier New"/>
                      </a:endParaRPr>
                    </a:p>
                  </a:txBody>
                  <a:tcPr marL="0" marR="0" marB="0" marT="1524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a:lnSpc>
                          <a:spcPct val="100000"/>
                        </a:lnSpc>
                        <a:spcBef>
                          <a:spcPts val="1200"/>
                        </a:spcBef>
                      </a:pPr>
                      <a:r>
                        <a:rPr dirty="0" sz="2400" spc="-50">
                          <a:latin typeface="Courier New"/>
                          <a:cs typeface="Courier New"/>
                        </a:rPr>
                        <a:t>R</a:t>
                      </a:r>
                      <a:endParaRPr sz="2400">
                        <a:latin typeface="Courier New"/>
                        <a:cs typeface="Courier New"/>
                      </a:endParaRPr>
                    </a:p>
                  </a:txBody>
                  <a:tcPr marL="0" marR="0" marB="0" marT="1524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635" marR="21590">
                        <a:lnSpc>
                          <a:spcPct val="100000"/>
                        </a:lnSpc>
                        <a:spcBef>
                          <a:spcPts val="1200"/>
                        </a:spcBef>
                      </a:pPr>
                      <a:r>
                        <a:rPr dirty="0" sz="2400" spc="-25">
                          <a:latin typeface="Courier New"/>
                          <a:cs typeface="Courier New"/>
                        </a:rPr>
                        <a:t>TR</a:t>
                      </a:r>
                      <a:endParaRPr sz="2400">
                        <a:latin typeface="Courier New"/>
                        <a:cs typeface="Courier New"/>
                      </a:endParaRPr>
                    </a:p>
                  </a:txBody>
                  <a:tcPr marL="0" marR="0" marB="0" marT="1524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11430">
                        <a:lnSpc>
                          <a:spcPct val="100000"/>
                        </a:lnSpc>
                        <a:spcBef>
                          <a:spcPts val="1200"/>
                        </a:spcBef>
                      </a:pPr>
                      <a:r>
                        <a:rPr dirty="0" sz="2400" spc="-50">
                          <a:latin typeface="Courier New"/>
                          <a:cs typeface="Courier New"/>
                        </a:rPr>
                        <a:t>B</a:t>
                      </a:r>
                      <a:endParaRPr sz="2400">
                        <a:latin typeface="Courier New"/>
                        <a:cs typeface="Courier New"/>
                      </a:endParaRPr>
                    </a:p>
                  </a:txBody>
                  <a:tcPr marL="0" marR="0" marB="0" marT="1524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22225">
                        <a:lnSpc>
                          <a:spcPct val="100000"/>
                        </a:lnSpc>
                        <a:spcBef>
                          <a:spcPts val="1200"/>
                        </a:spcBef>
                      </a:pPr>
                      <a:r>
                        <a:rPr dirty="0" sz="2400" spc="-50">
                          <a:latin typeface="Courier New"/>
                          <a:cs typeface="Courier New"/>
                        </a:rPr>
                        <a:t>F</a:t>
                      </a:r>
                      <a:endParaRPr sz="2400">
                        <a:latin typeface="Courier New"/>
                        <a:cs typeface="Courier New"/>
                      </a:endParaRPr>
                    </a:p>
                  </a:txBody>
                  <a:tcPr marL="0" marR="0" marB="0" marT="1524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r>
              <a:tr h="125730">
                <a:tc rowSpan="3">
                  <a:txBody>
                    <a:bodyPr/>
                    <a:lstStyle/>
                    <a:p>
                      <a:pPr marL="91440">
                        <a:lnSpc>
                          <a:spcPct val="100000"/>
                        </a:lnSpc>
                        <a:spcBef>
                          <a:spcPts val="1005"/>
                        </a:spcBef>
                      </a:pPr>
                      <a:r>
                        <a:rPr dirty="0" sz="1550" spc="-25">
                          <a:latin typeface="UKIJ CJK"/>
                          <a:cs typeface="UKIJ CJK"/>
                        </a:rPr>
                        <a:t>正常</a:t>
                      </a:r>
                      <a:endParaRPr sz="1550">
                        <a:latin typeface="UKIJ CJK"/>
                        <a:cs typeface="UKIJ CJK"/>
                      </a:endParaRPr>
                    </a:p>
                  </a:txBody>
                  <a:tcPr marL="0" marR="0" marB="0" marT="127635">
                    <a:lnL w="12700">
                      <a:solidFill>
                        <a:srgbClr val="000000"/>
                      </a:solidFill>
                      <a:prstDash val="solid"/>
                    </a:lnL>
                    <a:lnR w="5715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600">
                        <a:latin typeface="Times New Roman"/>
                        <a:cs typeface="Times New Roman"/>
                      </a:endParaRPr>
                    </a:p>
                  </a:txBody>
                  <a:tcPr marL="0" marR="0" marB="0" marT="0">
                    <a:lnL w="12700">
                      <a:solidFill>
                        <a:srgbClr val="000000"/>
                      </a:solidFill>
                      <a:prstDash val="solid"/>
                    </a:lnL>
                    <a:lnT w="12700">
                      <a:solidFill>
                        <a:srgbClr val="000000"/>
                      </a:solidFill>
                      <a:prstDash val="solid"/>
                    </a:lnT>
                    <a:lnB w="28575">
                      <a:solidFill>
                        <a:srgbClr val="C6000A"/>
                      </a:solidFill>
                      <a:prstDash val="solid"/>
                    </a:lnB>
                  </a:tcPr>
                </a:tc>
                <a:tc rowSpan="3">
                  <a:txBody>
                    <a:bodyPr/>
                    <a:lstStyle/>
                    <a:p>
                      <a:pPr>
                        <a:lnSpc>
                          <a:spcPct val="100000"/>
                        </a:lnSpc>
                      </a:pPr>
                      <a:endParaRPr sz="1600">
                        <a:latin typeface="Times New Roman"/>
                        <a:cs typeface="Times New Roman"/>
                      </a:endParaRPr>
                    </a:p>
                  </a:txBody>
                  <a:tcPr marL="0" marR="0" marB="0" marT="0">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3345">
                        <a:lnSpc>
                          <a:spcPct val="100000"/>
                        </a:lnSpc>
                        <a:spcBef>
                          <a:spcPts val="1005"/>
                        </a:spcBef>
                      </a:pPr>
                      <a:r>
                        <a:rPr dirty="0" sz="1550">
                          <a:latin typeface="UKIJ CJK"/>
                          <a:cs typeface="UKIJ CJK"/>
                        </a:rPr>
                        <a:t>左转</a:t>
                      </a:r>
                      <a:r>
                        <a:rPr dirty="0" sz="1550">
                          <a:latin typeface="Courier New"/>
                          <a:cs typeface="Courier New"/>
                        </a:rPr>
                        <a:t>90</a:t>
                      </a:r>
                      <a:r>
                        <a:rPr dirty="0" sz="1550" spc="-50">
                          <a:latin typeface="UKIJ CJK"/>
                          <a:cs typeface="UKIJ CJK"/>
                        </a:rPr>
                        <a:t>度</a:t>
                      </a:r>
                      <a:endParaRPr sz="1550">
                        <a:latin typeface="UKIJ CJK"/>
                        <a:cs typeface="UKIJ CJK"/>
                      </a:endParaR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4615">
                        <a:lnSpc>
                          <a:spcPct val="100000"/>
                        </a:lnSpc>
                        <a:spcBef>
                          <a:spcPts val="1005"/>
                        </a:spcBef>
                      </a:pPr>
                      <a:r>
                        <a:rPr dirty="0" sz="1550">
                          <a:latin typeface="UKIJ CJK"/>
                          <a:cs typeface="UKIJ CJK"/>
                        </a:rPr>
                        <a:t>右转</a:t>
                      </a:r>
                      <a:r>
                        <a:rPr dirty="0" sz="1550">
                          <a:latin typeface="Courier New"/>
                          <a:cs typeface="Courier New"/>
                        </a:rPr>
                        <a:t>90</a:t>
                      </a:r>
                      <a:r>
                        <a:rPr dirty="0" sz="1550" spc="-50">
                          <a:latin typeface="UKIJ CJK"/>
                          <a:cs typeface="UKIJ CJK"/>
                        </a:rPr>
                        <a:t>度</a:t>
                      </a:r>
                      <a:endParaRPr sz="1550">
                        <a:latin typeface="UKIJ CJK"/>
                        <a:cs typeface="UKIJ CJK"/>
                      </a:endParaR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6520" marR="3175">
                        <a:lnSpc>
                          <a:spcPct val="153500"/>
                        </a:lnSpc>
                        <a:spcBef>
                          <a:spcPts val="10"/>
                        </a:spcBef>
                      </a:pPr>
                      <a:r>
                        <a:rPr dirty="0" sz="1550">
                          <a:latin typeface="UKIJ CJK"/>
                          <a:cs typeface="UKIJ CJK"/>
                        </a:rPr>
                        <a:t>左转</a:t>
                      </a:r>
                      <a:r>
                        <a:rPr dirty="0" sz="1550">
                          <a:latin typeface="Courier New"/>
                          <a:cs typeface="Courier New"/>
                        </a:rPr>
                        <a:t>90</a:t>
                      </a:r>
                      <a:r>
                        <a:rPr dirty="0" sz="1550" spc="10">
                          <a:latin typeface="UKIJ CJK"/>
                          <a:cs typeface="UKIJ CJK"/>
                        </a:rPr>
                        <a:t>度、前进一格、</a:t>
                      </a:r>
                      <a:r>
                        <a:rPr dirty="0" sz="1550">
                          <a:latin typeface="UKIJ CJK"/>
                          <a:cs typeface="UKIJ CJK"/>
                        </a:rPr>
                        <a:t>左转</a:t>
                      </a:r>
                      <a:r>
                        <a:rPr dirty="0" sz="1550">
                          <a:latin typeface="Courier New"/>
                          <a:cs typeface="Courier New"/>
                        </a:rPr>
                        <a:t>90</a:t>
                      </a:r>
                      <a:r>
                        <a:rPr dirty="0" sz="1550" spc="-50">
                          <a:latin typeface="UKIJ CJK"/>
                          <a:cs typeface="UKIJ CJK"/>
                        </a:rPr>
                        <a:t>度</a:t>
                      </a:r>
                      <a:endParaRPr sz="1550">
                        <a:latin typeface="UKIJ CJK"/>
                        <a:cs typeface="UKIJ CJK"/>
                      </a:endParaRPr>
                    </a:p>
                  </a:txBody>
                  <a:tcPr marL="0" marR="0" marB="0" marT="1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7790">
                        <a:lnSpc>
                          <a:spcPct val="100000"/>
                        </a:lnSpc>
                        <a:spcBef>
                          <a:spcPts val="1005"/>
                        </a:spcBef>
                      </a:pPr>
                      <a:r>
                        <a:rPr dirty="0" sz="1550" spc="-10">
                          <a:latin typeface="UKIJ CJK"/>
                          <a:cs typeface="UKIJ CJK"/>
                        </a:rPr>
                        <a:t>设置倒车状态</a:t>
                      </a:r>
                      <a:endParaRPr sz="1550">
                        <a:latin typeface="UKIJ CJK"/>
                        <a:cs typeface="UKIJ CJK"/>
                      </a:endParaR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9060">
                        <a:lnSpc>
                          <a:spcPct val="100000"/>
                        </a:lnSpc>
                        <a:spcBef>
                          <a:spcPts val="1005"/>
                        </a:spcBef>
                      </a:pPr>
                      <a:r>
                        <a:rPr dirty="0" sz="1550" spc="-10">
                          <a:latin typeface="UKIJ CJK"/>
                          <a:cs typeface="UKIJ CJK"/>
                        </a:rPr>
                        <a:t>设置加速状态</a:t>
                      </a:r>
                      <a:endParaRPr sz="1550">
                        <a:latin typeface="UKIJ CJK"/>
                        <a:cs typeface="UKIJ CJK"/>
                      </a:endParaR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33375">
                <a:tc vMerge="1">
                  <a:txBody>
                    <a:bodyPr/>
                    <a:lstStyle/>
                    <a:p>
                      <a:pPr/>
                    </a:p>
                  </a:txBody>
                  <a:tcPr marL="0" marR="0" marB="0" marT="127635">
                    <a:lnL w="12700">
                      <a:solidFill>
                        <a:srgbClr val="000000"/>
                      </a:solidFill>
                      <a:prstDash val="solid"/>
                    </a:lnL>
                    <a:lnR w="5715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0"/>
                        </a:spcBef>
                      </a:pPr>
                      <a:r>
                        <a:rPr dirty="0" sz="1550" spc="-15">
                          <a:latin typeface="UKIJ CJK"/>
                          <a:cs typeface="UKIJ CJK"/>
                        </a:rPr>
                        <a:t>前进一格</a:t>
                      </a:r>
                      <a:endParaRPr sz="1550">
                        <a:latin typeface="UKIJ CJK"/>
                        <a:cs typeface="UKIJ CJK"/>
                      </a:endParaRPr>
                    </a:p>
                  </a:txBody>
                  <a:tcPr marL="0" marR="0" marB="0" marT="1270">
                    <a:lnL w="57150">
                      <a:solidFill>
                        <a:srgbClr val="C6000A"/>
                      </a:solidFill>
                      <a:prstDash val="solid"/>
                    </a:lnL>
                    <a:lnT w="28575">
                      <a:solidFill>
                        <a:srgbClr val="C6000A"/>
                      </a:solidFill>
                      <a:prstDash val="solid"/>
                    </a:lnT>
                    <a:lnB w="28575">
                      <a:solidFill>
                        <a:srgbClr val="C6000A"/>
                      </a:solidFill>
                      <a:prstDash val="solid"/>
                    </a:lnB>
                  </a:tcPr>
                </a:tc>
                <a:tc vMerge="1">
                  <a:txBody>
                    <a:bodyPr/>
                    <a:lstStyle/>
                    <a:p>
                      <a:pPr/>
                    </a:p>
                  </a:txBody>
                  <a:tcPr marL="0" marR="0" marB="0" marT="0">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30200">
                <a:tc vMerge="1">
                  <a:txBody>
                    <a:bodyPr/>
                    <a:lstStyle/>
                    <a:p>
                      <a:pPr/>
                    </a:p>
                  </a:txBody>
                  <a:tcPr marL="0" marR="0" marB="0" marT="127635">
                    <a:lnL w="12700">
                      <a:solidFill>
                        <a:srgbClr val="000000"/>
                      </a:solidFill>
                      <a:prstDash val="solid"/>
                    </a:lnL>
                    <a:lnR w="5715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T w="28575">
                      <a:solidFill>
                        <a:srgbClr val="C6000A"/>
                      </a:solidFill>
                      <a:prstDash val="solid"/>
                    </a:lnT>
                    <a:lnB w="12700">
                      <a:solidFill>
                        <a:srgbClr val="000000"/>
                      </a:solidFill>
                      <a:prstDash val="solid"/>
                    </a:lnB>
                  </a:tcPr>
                </a:tc>
                <a:tc vMerge="1">
                  <a:txBody>
                    <a:bodyPr/>
                    <a:lstStyle/>
                    <a:p>
                      <a:pPr/>
                    </a:p>
                  </a:txBody>
                  <a:tcPr marL="0" marR="0" marB="0" marT="0">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76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8740">
                <a:tc rowSpan="3">
                  <a:txBody>
                    <a:bodyPr/>
                    <a:lstStyle/>
                    <a:p>
                      <a:pPr marL="91440">
                        <a:lnSpc>
                          <a:spcPct val="100000"/>
                        </a:lnSpc>
                        <a:spcBef>
                          <a:spcPts val="1015"/>
                        </a:spcBef>
                      </a:pPr>
                      <a:r>
                        <a:rPr dirty="0" sz="1550" spc="-25">
                          <a:latin typeface="UKIJ CJK"/>
                          <a:cs typeface="UKIJ CJK"/>
                        </a:rPr>
                        <a:t>倒车</a:t>
                      </a:r>
                      <a:endParaRPr sz="1550">
                        <a:latin typeface="UKIJ CJK"/>
                        <a:cs typeface="UKIJ CJK"/>
                      </a:endParaR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300">
                        <a:latin typeface="Times New Roman"/>
                        <a:cs typeface="Times New Roman"/>
                      </a:endParaRPr>
                    </a:p>
                  </a:txBody>
                  <a:tcPr marL="0" marR="0" marB="0" marT="0">
                    <a:lnL w="12700">
                      <a:solidFill>
                        <a:srgbClr val="000000"/>
                      </a:solidFill>
                      <a:prstDash val="solid"/>
                    </a:lnL>
                    <a:lnT w="12700">
                      <a:solidFill>
                        <a:srgbClr val="000000"/>
                      </a:solidFill>
                      <a:prstDash val="solid"/>
                    </a:lnT>
                    <a:lnB w="28575">
                      <a:solidFill>
                        <a:srgbClr val="C6000A"/>
                      </a:solidFill>
                      <a:prstDash val="solid"/>
                    </a:lnB>
                  </a:tcPr>
                </a:tc>
                <a:tc rowSpan="3">
                  <a:txBody>
                    <a:bodyPr/>
                    <a:lstStyle/>
                    <a:p>
                      <a:pPr>
                        <a:lnSpc>
                          <a:spcPct val="100000"/>
                        </a:lnSpc>
                      </a:pPr>
                      <a:endParaRPr sz="1600">
                        <a:latin typeface="Times New Roman"/>
                        <a:cs typeface="Times New Roman"/>
                      </a:endParaRPr>
                    </a:p>
                  </a:txBody>
                  <a:tcPr marL="0" marR="0" marB="0" marT="0">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3345">
                        <a:lnSpc>
                          <a:spcPct val="100000"/>
                        </a:lnSpc>
                        <a:spcBef>
                          <a:spcPts val="1015"/>
                        </a:spcBef>
                      </a:pPr>
                      <a:r>
                        <a:rPr dirty="0" sz="1550">
                          <a:latin typeface="UKIJ CJK"/>
                          <a:cs typeface="UKIJ CJK"/>
                        </a:rPr>
                        <a:t>右转</a:t>
                      </a:r>
                      <a:r>
                        <a:rPr dirty="0" sz="1550">
                          <a:latin typeface="Courier New"/>
                          <a:cs typeface="Courier New"/>
                        </a:rPr>
                        <a:t>90</a:t>
                      </a:r>
                      <a:r>
                        <a:rPr dirty="0" sz="1550">
                          <a:latin typeface="UKIJ CJK"/>
                          <a:cs typeface="UKIJ CJK"/>
                        </a:rPr>
                        <a:t>度（</a:t>
                      </a:r>
                      <a:r>
                        <a:rPr dirty="0" sz="1550" spc="-25">
                          <a:latin typeface="UKIJ CJK"/>
                          <a:cs typeface="UKIJ CJK"/>
                        </a:rPr>
                        <a:t>反左</a:t>
                      </a:r>
                      <a:endParaRPr sz="1550">
                        <a:latin typeface="UKIJ CJK"/>
                        <a:cs typeface="UKIJ CJK"/>
                      </a:endParaRPr>
                    </a:p>
                    <a:p>
                      <a:pPr marL="93345">
                        <a:lnSpc>
                          <a:spcPct val="100000"/>
                        </a:lnSpc>
                        <a:spcBef>
                          <a:spcPts val="994"/>
                        </a:spcBef>
                      </a:pPr>
                      <a:r>
                        <a:rPr dirty="0" sz="1550">
                          <a:latin typeface="UKIJ CJK"/>
                          <a:cs typeface="UKIJ CJK"/>
                        </a:rPr>
                        <a:t>转</a:t>
                      </a:r>
                      <a:r>
                        <a:rPr dirty="0" sz="1550">
                          <a:latin typeface="Courier New"/>
                          <a:cs typeface="Courier New"/>
                        </a:rPr>
                        <a:t>90</a:t>
                      </a:r>
                      <a:r>
                        <a:rPr dirty="0" sz="1550">
                          <a:latin typeface="UKIJ CJK"/>
                          <a:cs typeface="UKIJ CJK"/>
                        </a:rPr>
                        <a:t>度</a:t>
                      </a:r>
                      <a:r>
                        <a:rPr dirty="0" sz="1550" spc="-50">
                          <a:latin typeface="UKIJ CJK"/>
                          <a:cs typeface="UKIJ CJK"/>
                        </a:rPr>
                        <a:t>）</a:t>
                      </a:r>
                      <a:endParaRPr sz="1550">
                        <a:latin typeface="UKIJ CJK"/>
                        <a:cs typeface="UKIJ CJK"/>
                      </a:endParaR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94615">
                        <a:lnSpc>
                          <a:spcPct val="100000"/>
                        </a:lnSpc>
                        <a:spcBef>
                          <a:spcPts val="1015"/>
                        </a:spcBef>
                      </a:pPr>
                      <a:r>
                        <a:rPr dirty="0" sz="1550">
                          <a:latin typeface="UKIJ CJK"/>
                          <a:cs typeface="UKIJ CJK"/>
                        </a:rPr>
                        <a:t>左转</a:t>
                      </a:r>
                      <a:r>
                        <a:rPr dirty="0" sz="1550">
                          <a:latin typeface="Courier New"/>
                          <a:cs typeface="Courier New"/>
                        </a:rPr>
                        <a:t>90</a:t>
                      </a:r>
                      <a:r>
                        <a:rPr dirty="0" sz="1550">
                          <a:latin typeface="UKIJ CJK"/>
                          <a:cs typeface="UKIJ CJK"/>
                        </a:rPr>
                        <a:t>度（反右转</a:t>
                      </a:r>
                      <a:r>
                        <a:rPr dirty="0" sz="1550" spc="-25">
                          <a:latin typeface="Courier New"/>
                          <a:cs typeface="Courier New"/>
                        </a:rPr>
                        <a:t>90</a:t>
                      </a:r>
                      <a:endParaRPr sz="1550">
                        <a:latin typeface="Courier New"/>
                        <a:cs typeface="Courier New"/>
                      </a:endParaRPr>
                    </a:p>
                    <a:p>
                      <a:pPr marL="94615">
                        <a:lnSpc>
                          <a:spcPct val="100000"/>
                        </a:lnSpc>
                        <a:spcBef>
                          <a:spcPts val="994"/>
                        </a:spcBef>
                      </a:pPr>
                      <a:r>
                        <a:rPr dirty="0" sz="1550">
                          <a:latin typeface="UKIJ CJK"/>
                          <a:cs typeface="UKIJ CJK"/>
                        </a:rPr>
                        <a:t>度</a:t>
                      </a:r>
                      <a:r>
                        <a:rPr dirty="0" sz="1550" spc="-50">
                          <a:latin typeface="UKIJ CJK"/>
                          <a:cs typeface="UKIJ CJK"/>
                        </a:rPr>
                        <a:t>）</a:t>
                      </a:r>
                      <a:endParaRPr sz="1550">
                        <a:latin typeface="UKIJ CJK"/>
                        <a:cs typeface="UKIJ CJK"/>
                      </a:endParaR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R="21590">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33375">
                <a:tc vMerge="1">
                  <a:txBody>
                    <a:bodyPr/>
                    <a:lstStyle/>
                    <a:p>
                      <a:p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95"/>
                        </a:spcBef>
                      </a:pPr>
                      <a:r>
                        <a:rPr dirty="0" sz="1550" spc="-15">
                          <a:latin typeface="UKIJ CJK"/>
                          <a:cs typeface="UKIJ CJK"/>
                        </a:rPr>
                        <a:t>后退一格</a:t>
                      </a:r>
                      <a:endParaRPr sz="1550">
                        <a:latin typeface="UKIJ CJK"/>
                        <a:cs typeface="UKIJ CJK"/>
                      </a:endParaRPr>
                    </a:p>
                  </a:txBody>
                  <a:tcPr marL="0" marR="0" marB="0" marT="50165">
                    <a:lnL w="12700">
                      <a:solidFill>
                        <a:srgbClr val="C6000A"/>
                      </a:solidFill>
                      <a:prstDash val="solid"/>
                    </a:lnL>
                    <a:lnT w="28575">
                      <a:solidFill>
                        <a:srgbClr val="C6000A"/>
                      </a:solidFill>
                      <a:prstDash val="solid"/>
                    </a:lnT>
                    <a:lnB w="28575">
                      <a:solidFill>
                        <a:srgbClr val="C6000A"/>
                      </a:solidFill>
                      <a:prstDash val="solid"/>
                    </a:lnB>
                  </a:tcPr>
                </a:tc>
                <a:tc vMerge="1">
                  <a:txBody>
                    <a:bodyPr/>
                    <a:lstStyle/>
                    <a:p>
                      <a:pPr/>
                    </a:p>
                  </a:txBody>
                  <a:tcPr marL="0" marR="0" marB="0" marT="0">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7190">
                <a:tc vMerge="1">
                  <a:txBody>
                    <a:bodyPr/>
                    <a:lstStyle/>
                    <a:p>
                      <a:p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T w="28575">
                      <a:solidFill>
                        <a:srgbClr val="C6000A"/>
                      </a:solidFill>
                      <a:prstDash val="solid"/>
                    </a:lnT>
                    <a:lnB w="12700">
                      <a:solidFill>
                        <a:srgbClr val="000000"/>
                      </a:solidFill>
                      <a:prstDash val="solid"/>
                    </a:lnB>
                  </a:tcPr>
                </a:tc>
                <a:tc vMerge="1">
                  <a:txBody>
                    <a:bodyPr/>
                    <a:lstStyle/>
                    <a:p>
                      <a:pPr/>
                    </a:p>
                  </a:txBody>
                  <a:tcPr marL="0" marR="0" marB="0" marT="0">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1289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812165">
                <a:tc>
                  <a:txBody>
                    <a:bodyPr/>
                    <a:lstStyle/>
                    <a:p>
                      <a:pPr marL="91440">
                        <a:lnSpc>
                          <a:spcPct val="100000"/>
                        </a:lnSpc>
                        <a:spcBef>
                          <a:spcPts val="1025"/>
                        </a:spcBef>
                      </a:pPr>
                      <a:r>
                        <a:rPr dirty="0" sz="1550" spc="-25">
                          <a:latin typeface="UKIJ CJK"/>
                          <a:cs typeface="UKIJ CJK"/>
                        </a:rPr>
                        <a:t>加速</a:t>
                      </a:r>
                      <a:endParaRPr sz="1550">
                        <a:latin typeface="UKIJ CJK"/>
                        <a:cs typeface="UKIJ CJK"/>
                      </a:endParaRPr>
                    </a:p>
                  </a:txBody>
                  <a:tcPr marL="0" marR="0" marB="0" marT="13017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92710" marR="6985">
                        <a:lnSpc>
                          <a:spcPct val="153400"/>
                        </a:lnSpc>
                        <a:spcBef>
                          <a:spcPts val="35"/>
                        </a:spcBef>
                      </a:pPr>
                      <a:r>
                        <a:rPr dirty="0" sz="1550" spc="5">
                          <a:latin typeface="UKIJ CJK"/>
                          <a:cs typeface="UKIJ CJK"/>
                        </a:rPr>
                        <a:t>前进一格、</a:t>
                      </a:r>
                      <a:r>
                        <a:rPr dirty="0" sz="1550" spc="-15">
                          <a:latin typeface="UKIJ CJK"/>
                          <a:cs typeface="UKIJ CJK"/>
                        </a:rPr>
                        <a:t>前进一格</a:t>
                      </a:r>
                      <a:endParaRPr sz="1550">
                        <a:latin typeface="UKIJ CJK"/>
                        <a:cs typeface="UKIJ CJK"/>
                      </a:endParaRPr>
                    </a:p>
                  </a:txBody>
                  <a:tcPr marL="0" marR="0" marB="0" marT="4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pPr/>
                    </a:p>
                  </a:txBody>
                  <a:tcPr marL="0" marR="0" marB="0" marT="0"/>
                </a:tc>
                <a:tc>
                  <a:txBody>
                    <a:bodyPr/>
                    <a:lstStyle/>
                    <a:p>
                      <a:pPr marL="93345" marR="646430">
                        <a:lnSpc>
                          <a:spcPct val="153400"/>
                        </a:lnSpc>
                        <a:spcBef>
                          <a:spcPts val="35"/>
                        </a:spcBef>
                      </a:pPr>
                      <a:r>
                        <a:rPr dirty="0" sz="1550" spc="-10">
                          <a:latin typeface="UKIJ CJK"/>
                          <a:cs typeface="UKIJ CJK"/>
                        </a:rPr>
                        <a:t>前进一格、</a:t>
                      </a:r>
                      <a:r>
                        <a:rPr dirty="0" sz="1550">
                          <a:latin typeface="UKIJ CJK"/>
                          <a:cs typeface="UKIJ CJK"/>
                        </a:rPr>
                        <a:t>左转</a:t>
                      </a:r>
                      <a:r>
                        <a:rPr dirty="0" sz="1550">
                          <a:latin typeface="Courier New"/>
                          <a:cs typeface="Courier New"/>
                        </a:rPr>
                        <a:t>90</a:t>
                      </a:r>
                      <a:r>
                        <a:rPr dirty="0" sz="1550" spc="-50">
                          <a:latin typeface="UKIJ CJK"/>
                          <a:cs typeface="UKIJ CJK"/>
                        </a:rPr>
                        <a:t>度</a:t>
                      </a:r>
                      <a:endParaRPr sz="1550">
                        <a:latin typeface="UKIJ CJK"/>
                        <a:cs typeface="UKIJ CJK"/>
                      </a:endParaRPr>
                    </a:p>
                  </a:txBody>
                  <a:tcPr marL="0" marR="0" marB="0" marT="4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4615">
                        <a:lnSpc>
                          <a:spcPct val="100000"/>
                        </a:lnSpc>
                        <a:spcBef>
                          <a:spcPts val="1025"/>
                        </a:spcBef>
                      </a:pPr>
                      <a:r>
                        <a:rPr dirty="0" sz="1550">
                          <a:latin typeface="UKIJ CJK"/>
                          <a:cs typeface="UKIJ CJK"/>
                        </a:rPr>
                        <a:t>前进一格，右转</a:t>
                      </a:r>
                      <a:r>
                        <a:rPr dirty="0" sz="1550">
                          <a:latin typeface="Courier New"/>
                          <a:cs typeface="Courier New"/>
                        </a:rPr>
                        <a:t>90</a:t>
                      </a:r>
                      <a:r>
                        <a:rPr dirty="0" sz="1550" spc="-50">
                          <a:latin typeface="UKIJ CJK"/>
                          <a:cs typeface="UKIJ CJK"/>
                        </a:rPr>
                        <a:t>度</a:t>
                      </a:r>
                      <a:endParaRPr sz="1550">
                        <a:latin typeface="UKIJ CJK"/>
                        <a:cs typeface="UKIJ CJK"/>
                      </a:endParaRPr>
                    </a:p>
                  </a:txBody>
                  <a:tcPr marL="0" marR="0" marB="0" marT="13017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ct val="153400"/>
                        </a:lnSpc>
                        <a:spcBef>
                          <a:spcPts val="35"/>
                        </a:spcBef>
                      </a:pPr>
                      <a:r>
                        <a:rPr dirty="0" sz="1550" spc="5">
                          <a:latin typeface="UKIJ CJK"/>
                          <a:cs typeface="UKIJ CJK"/>
                        </a:rPr>
                        <a:t>前进一格、左转</a:t>
                      </a:r>
                      <a:r>
                        <a:rPr dirty="0" sz="1550">
                          <a:latin typeface="Courier New"/>
                          <a:cs typeface="Courier New"/>
                        </a:rPr>
                        <a:t>90</a:t>
                      </a:r>
                      <a:r>
                        <a:rPr dirty="0" sz="1550" spc="60">
                          <a:latin typeface="UKIJ CJK"/>
                          <a:cs typeface="UKIJ CJK"/>
                        </a:rPr>
                        <a:t>度、</a:t>
                      </a:r>
                      <a:r>
                        <a:rPr dirty="0" sz="1550">
                          <a:latin typeface="UKIJ CJK"/>
                          <a:cs typeface="UKIJ CJK"/>
                        </a:rPr>
                        <a:t>前进一格、左转</a:t>
                      </a:r>
                      <a:r>
                        <a:rPr dirty="0" sz="1550">
                          <a:latin typeface="Courier New"/>
                          <a:cs typeface="Courier New"/>
                        </a:rPr>
                        <a:t>90</a:t>
                      </a:r>
                      <a:r>
                        <a:rPr dirty="0" sz="1550" spc="-50">
                          <a:latin typeface="UKIJ CJK"/>
                          <a:cs typeface="UKIJ CJK"/>
                        </a:rPr>
                        <a:t>度</a:t>
                      </a:r>
                      <a:endParaRPr sz="1550">
                        <a:latin typeface="UKIJ CJK"/>
                        <a:cs typeface="UKIJ CJK"/>
                      </a:endParaRPr>
                    </a:p>
                  </a:txBody>
                  <a:tcPr marL="0" marR="0" marB="0" marT="4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1155700">
                <a:tc>
                  <a:txBody>
                    <a:bodyPr/>
                    <a:lstStyle/>
                    <a:p>
                      <a:pPr marL="91440">
                        <a:lnSpc>
                          <a:spcPct val="100000"/>
                        </a:lnSpc>
                        <a:spcBef>
                          <a:spcPts val="1035"/>
                        </a:spcBef>
                      </a:pPr>
                      <a:r>
                        <a:rPr dirty="0" sz="1550" spc="-15">
                          <a:latin typeface="UKIJ CJK"/>
                          <a:cs typeface="UKIJ CJK"/>
                        </a:rPr>
                        <a:t>加速倒车</a:t>
                      </a:r>
                      <a:endParaRPr sz="1550">
                        <a:latin typeface="UKIJ CJK"/>
                        <a:cs typeface="UKIJ CJK"/>
                      </a:endParaRPr>
                    </a:p>
                  </a:txBody>
                  <a:tcPr marL="0" marR="0" marB="0" marT="131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92710">
                        <a:lnSpc>
                          <a:spcPct val="100000"/>
                        </a:lnSpc>
                        <a:spcBef>
                          <a:spcPts val="1035"/>
                        </a:spcBef>
                      </a:pPr>
                      <a:r>
                        <a:rPr dirty="0" sz="1550" spc="5">
                          <a:latin typeface="UKIJ CJK"/>
                          <a:cs typeface="UKIJ CJK"/>
                        </a:rPr>
                        <a:t>后退一格、</a:t>
                      </a:r>
                      <a:endParaRPr sz="1550">
                        <a:latin typeface="UKIJ CJK"/>
                        <a:cs typeface="UKIJ CJK"/>
                      </a:endParaRPr>
                    </a:p>
                    <a:p>
                      <a:pPr marL="92710">
                        <a:lnSpc>
                          <a:spcPct val="100000"/>
                        </a:lnSpc>
                        <a:spcBef>
                          <a:spcPts val="994"/>
                        </a:spcBef>
                      </a:pPr>
                      <a:r>
                        <a:rPr dirty="0" sz="1550" spc="-15">
                          <a:latin typeface="UKIJ CJK"/>
                          <a:cs typeface="UKIJ CJK"/>
                        </a:rPr>
                        <a:t>后退一格</a:t>
                      </a:r>
                      <a:endParaRPr sz="1550">
                        <a:latin typeface="UKIJ CJK"/>
                        <a:cs typeface="UKIJ CJK"/>
                      </a:endParaRPr>
                    </a:p>
                  </a:txBody>
                  <a:tcPr marL="0" marR="0" marB="0" marT="131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pPr/>
                    </a:p>
                  </a:txBody>
                  <a:tcPr marL="0" marR="0" marB="0" marT="0"/>
                </a:tc>
                <a:tc>
                  <a:txBody>
                    <a:bodyPr/>
                    <a:lstStyle/>
                    <a:p>
                      <a:pPr marL="93345">
                        <a:lnSpc>
                          <a:spcPct val="100000"/>
                        </a:lnSpc>
                        <a:spcBef>
                          <a:spcPts val="1035"/>
                        </a:spcBef>
                      </a:pPr>
                      <a:r>
                        <a:rPr dirty="0" sz="1550" spc="-10">
                          <a:latin typeface="UKIJ CJK"/>
                          <a:cs typeface="UKIJ CJK"/>
                        </a:rPr>
                        <a:t>后退一格、</a:t>
                      </a:r>
                      <a:endParaRPr sz="1550">
                        <a:latin typeface="UKIJ CJK"/>
                        <a:cs typeface="UKIJ CJK"/>
                      </a:endParaRPr>
                    </a:p>
                    <a:p>
                      <a:pPr marL="93345" marR="200025">
                        <a:lnSpc>
                          <a:spcPts val="2930"/>
                        </a:lnSpc>
                        <a:spcBef>
                          <a:spcPts val="200"/>
                        </a:spcBef>
                      </a:pPr>
                      <a:r>
                        <a:rPr dirty="0" sz="1550">
                          <a:latin typeface="UKIJ CJK"/>
                          <a:cs typeface="UKIJ CJK"/>
                        </a:rPr>
                        <a:t>右转</a:t>
                      </a:r>
                      <a:r>
                        <a:rPr dirty="0" sz="1550">
                          <a:latin typeface="Courier New"/>
                          <a:cs typeface="Courier New"/>
                        </a:rPr>
                        <a:t>90</a:t>
                      </a:r>
                      <a:r>
                        <a:rPr dirty="0" sz="1550">
                          <a:latin typeface="UKIJ CJK"/>
                          <a:cs typeface="UKIJ CJK"/>
                        </a:rPr>
                        <a:t>度（</a:t>
                      </a:r>
                      <a:r>
                        <a:rPr dirty="0" sz="1550" spc="-25">
                          <a:latin typeface="UKIJ CJK"/>
                          <a:cs typeface="UKIJ CJK"/>
                        </a:rPr>
                        <a:t>反左</a:t>
                      </a:r>
                      <a:r>
                        <a:rPr dirty="0" sz="1550">
                          <a:latin typeface="UKIJ CJK"/>
                          <a:cs typeface="UKIJ CJK"/>
                        </a:rPr>
                        <a:t>转</a:t>
                      </a:r>
                      <a:r>
                        <a:rPr dirty="0" sz="1550">
                          <a:latin typeface="Courier New"/>
                          <a:cs typeface="Courier New"/>
                        </a:rPr>
                        <a:t>90</a:t>
                      </a:r>
                      <a:r>
                        <a:rPr dirty="0" sz="1550">
                          <a:latin typeface="UKIJ CJK"/>
                          <a:cs typeface="UKIJ CJK"/>
                        </a:rPr>
                        <a:t>度</a:t>
                      </a:r>
                      <a:r>
                        <a:rPr dirty="0" sz="1550" spc="-50">
                          <a:latin typeface="UKIJ CJK"/>
                          <a:cs typeface="UKIJ CJK"/>
                        </a:rPr>
                        <a:t>）</a:t>
                      </a:r>
                      <a:endParaRPr sz="1550">
                        <a:latin typeface="UKIJ CJK"/>
                        <a:cs typeface="UKIJ CJK"/>
                      </a:endParaRPr>
                    </a:p>
                  </a:txBody>
                  <a:tcPr marL="0" marR="0" marB="0" marT="131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4615">
                        <a:lnSpc>
                          <a:spcPct val="100000"/>
                        </a:lnSpc>
                        <a:spcBef>
                          <a:spcPts val="1035"/>
                        </a:spcBef>
                      </a:pPr>
                      <a:r>
                        <a:rPr dirty="0" sz="1550" spc="-10">
                          <a:latin typeface="UKIJ CJK"/>
                          <a:cs typeface="UKIJ CJK"/>
                        </a:rPr>
                        <a:t>后退一格、</a:t>
                      </a:r>
                      <a:endParaRPr sz="1550">
                        <a:latin typeface="UKIJ CJK"/>
                        <a:cs typeface="UKIJ CJK"/>
                      </a:endParaRPr>
                    </a:p>
                    <a:p>
                      <a:pPr marL="94615" marR="167640">
                        <a:lnSpc>
                          <a:spcPts val="2930"/>
                        </a:lnSpc>
                        <a:spcBef>
                          <a:spcPts val="200"/>
                        </a:spcBef>
                      </a:pPr>
                      <a:r>
                        <a:rPr dirty="0" sz="1550">
                          <a:latin typeface="UKIJ CJK"/>
                          <a:cs typeface="UKIJ CJK"/>
                        </a:rPr>
                        <a:t>左转</a:t>
                      </a:r>
                      <a:r>
                        <a:rPr dirty="0" sz="1550">
                          <a:latin typeface="Courier New"/>
                          <a:cs typeface="Courier New"/>
                        </a:rPr>
                        <a:t>90</a:t>
                      </a:r>
                      <a:r>
                        <a:rPr dirty="0" sz="1550">
                          <a:latin typeface="UKIJ CJK"/>
                          <a:cs typeface="UKIJ CJK"/>
                        </a:rPr>
                        <a:t>度（反右转</a:t>
                      </a:r>
                      <a:r>
                        <a:rPr dirty="0" sz="1550" spc="-25">
                          <a:latin typeface="Courier New"/>
                          <a:cs typeface="Courier New"/>
                        </a:rPr>
                        <a:t>90</a:t>
                      </a:r>
                      <a:r>
                        <a:rPr dirty="0" sz="1550">
                          <a:latin typeface="UKIJ CJK"/>
                          <a:cs typeface="UKIJ CJK"/>
                        </a:rPr>
                        <a:t>度</a:t>
                      </a:r>
                      <a:r>
                        <a:rPr dirty="0" sz="1550" spc="-50">
                          <a:latin typeface="UKIJ CJK"/>
                          <a:cs typeface="UKIJ CJK"/>
                        </a:rPr>
                        <a:t>）</a:t>
                      </a:r>
                      <a:endParaRPr sz="1550">
                        <a:latin typeface="UKIJ CJK"/>
                        <a:cs typeface="UKIJ CJK"/>
                      </a:endParaRPr>
                    </a:p>
                  </a:txBody>
                  <a:tcPr marL="0" marR="0" marB="0" marT="1314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1590">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7" name="object 7" descr=""/>
          <p:cNvSpPr/>
          <p:nvPr/>
        </p:nvSpPr>
        <p:spPr>
          <a:xfrm>
            <a:off x="2719451" y="2014601"/>
            <a:ext cx="1047750" cy="342900"/>
          </a:xfrm>
          <a:custGeom>
            <a:avLst/>
            <a:gdLst/>
            <a:ahLst/>
            <a:cxnLst/>
            <a:rect l="l" t="t" r="r" b="b"/>
            <a:pathLst>
              <a:path w="1047750" h="342900">
                <a:moveTo>
                  <a:pt x="0" y="26288"/>
                </a:moveTo>
                <a:lnTo>
                  <a:pt x="2071" y="16073"/>
                </a:lnTo>
                <a:lnTo>
                  <a:pt x="7715" y="7715"/>
                </a:lnTo>
                <a:lnTo>
                  <a:pt x="16073" y="2071"/>
                </a:lnTo>
                <a:lnTo>
                  <a:pt x="26288" y="0"/>
                </a:lnTo>
                <a:lnTo>
                  <a:pt x="1021334" y="0"/>
                </a:lnTo>
                <a:lnTo>
                  <a:pt x="1031569" y="2071"/>
                </a:lnTo>
                <a:lnTo>
                  <a:pt x="1039971" y="7715"/>
                </a:lnTo>
                <a:lnTo>
                  <a:pt x="1045658" y="16073"/>
                </a:lnTo>
                <a:lnTo>
                  <a:pt x="1047750" y="26288"/>
                </a:lnTo>
                <a:lnTo>
                  <a:pt x="1047750" y="316484"/>
                </a:lnTo>
                <a:lnTo>
                  <a:pt x="1045658" y="326719"/>
                </a:lnTo>
                <a:lnTo>
                  <a:pt x="1039971" y="335121"/>
                </a:lnTo>
                <a:lnTo>
                  <a:pt x="1031569" y="340808"/>
                </a:lnTo>
                <a:lnTo>
                  <a:pt x="1021334" y="342900"/>
                </a:lnTo>
                <a:lnTo>
                  <a:pt x="26288" y="342900"/>
                </a:lnTo>
                <a:lnTo>
                  <a:pt x="16073" y="340808"/>
                </a:lnTo>
                <a:lnTo>
                  <a:pt x="7715" y="335121"/>
                </a:lnTo>
                <a:lnTo>
                  <a:pt x="2071" y="326719"/>
                </a:lnTo>
                <a:lnTo>
                  <a:pt x="0" y="316484"/>
                </a:lnTo>
                <a:lnTo>
                  <a:pt x="0" y="26288"/>
                </a:lnTo>
                <a:close/>
              </a:path>
            </a:pathLst>
          </a:custGeom>
          <a:ln w="28575">
            <a:solidFill>
              <a:srgbClr val="C6000A"/>
            </a:solidFill>
          </a:ln>
        </p:spPr>
        <p:txBody>
          <a:bodyPr wrap="square" lIns="0" tIns="0" rIns="0" bIns="0" rtlCol="0"/>
          <a:lstStyle/>
          <a:p/>
        </p:txBody>
      </p:sp>
      <p:sp>
        <p:nvSpPr>
          <p:cNvPr id="8" name="object 8" descr=""/>
          <p:cNvSpPr/>
          <p:nvPr/>
        </p:nvSpPr>
        <p:spPr>
          <a:xfrm>
            <a:off x="2681351" y="2776601"/>
            <a:ext cx="1647825" cy="657225"/>
          </a:xfrm>
          <a:custGeom>
            <a:avLst/>
            <a:gdLst/>
            <a:ahLst/>
            <a:cxnLst/>
            <a:rect l="l" t="t" r="r" b="b"/>
            <a:pathLst>
              <a:path w="1647825" h="657225">
                <a:moveTo>
                  <a:pt x="0" y="50546"/>
                </a:moveTo>
                <a:lnTo>
                  <a:pt x="3968" y="30861"/>
                </a:lnTo>
                <a:lnTo>
                  <a:pt x="14795" y="14795"/>
                </a:lnTo>
                <a:lnTo>
                  <a:pt x="30861" y="3968"/>
                </a:lnTo>
                <a:lnTo>
                  <a:pt x="50546" y="0"/>
                </a:lnTo>
                <a:lnTo>
                  <a:pt x="1597152" y="0"/>
                </a:lnTo>
                <a:lnTo>
                  <a:pt x="1616856" y="3968"/>
                </a:lnTo>
                <a:lnTo>
                  <a:pt x="1632965" y="14795"/>
                </a:lnTo>
                <a:lnTo>
                  <a:pt x="1643836" y="30861"/>
                </a:lnTo>
                <a:lnTo>
                  <a:pt x="1647825" y="50546"/>
                </a:lnTo>
                <a:lnTo>
                  <a:pt x="1647825" y="606551"/>
                </a:lnTo>
                <a:lnTo>
                  <a:pt x="1643836" y="626256"/>
                </a:lnTo>
                <a:lnTo>
                  <a:pt x="1632966" y="642365"/>
                </a:lnTo>
                <a:lnTo>
                  <a:pt x="1616856" y="653236"/>
                </a:lnTo>
                <a:lnTo>
                  <a:pt x="1597152" y="657225"/>
                </a:lnTo>
                <a:lnTo>
                  <a:pt x="50546" y="657225"/>
                </a:lnTo>
                <a:lnTo>
                  <a:pt x="30861" y="653236"/>
                </a:lnTo>
                <a:lnTo>
                  <a:pt x="14795" y="642366"/>
                </a:lnTo>
                <a:lnTo>
                  <a:pt x="3968" y="626256"/>
                </a:lnTo>
                <a:lnTo>
                  <a:pt x="0" y="606551"/>
                </a:lnTo>
                <a:lnTo>
                  <a:pt x="0" y="50546"/>
                </a:lnTo>
                <a:close/>
              </a:path>
            </a:pathLst>
          </a:custGeom>
          <a:ln w="28575">
            <a:solidFill>
              <a:srgbClr val="C6000A"/>
            </a:solidFill>
          </a:ln>
        </p:spPr>
        <p:txBody>
          <a:bodyPr wrap="square" lIns="0" tIns="0" rIns="0" bIns="0" rtlCol="0"/>
          <a:lstStyle/>
          <a:p/>
        </p:txBody>
      </p:sp>
      <p:sp>
        <p:nvSpPr>
          <p:cNvPr id="9" name="object 9" descr=""/>
          <p:cNvSpPr/>
          <p:nvPr/>
        </p:nvSpPr>
        <p:spPr>
          <a:xfrm>
            <a:off x="4481576" y="1995551"/>
            <a:ext cx="1057275" cy="333375"/>
          </a:xfrm>
          <a:custGeom>
            <a:avLst/>
            <a:gdLst/>
            <a:ahLst/>
            <a:cxnLst/>
            <a:rect l="l" t="t" r="r" b="b"/>
            <a:pathLst>
              <a:path w="1057275" h="333375">
                <a:moveTo>
                  <a:pt x="0" y="25653"/>
                </a:moveTo>
                <a:lnTo>
                  <a:pt x="2008" y="15644"/>
                </a:lnTo>
                <a:lnTo>
                  <a:pt x="7492" y="7493"/>
                </a:lnTo>
                <a:lnTo>
                  <a:pt x="15644" y="2008"/>
                </a:lnTo>
                <a:lnTo>
                  <a:pt x="25653" y="0"/>
                </a:lnTo>
                <a:lnTo>
                  <a:pt x="1031494" y="0"/>
                </a:lnTo>
                <a:lnTo>
                  <a:pt x="1041523" y="2008"/>
                </a:lnTo>
                <a:lnTo>
                  <a:pt x="1049718" y="7492"/>
                </a:lnTo>
                <a:lnTo>
                  <a:pt x="1055246" y="15644"/>
                </a:lnTo>
                <a:lnTo>
                  <a:pt x="1057275" y="25653"/>
                </a:lnTo>
                <a:lnTo>
                  <a:pt x="1057275" y="307594"/>
                </a:lnTo>
                <a:lnTo>
                  <a:pt x="1055246" y="317623"/>
                </a:lnTo>
                <a:lnTo>
                  <a:pt x="1049718" y="325818"/>
                </a:lnTo>
                <a:lnTo>
                  <a:pt x="1041523" y="331346"/>
                </a:lnTo>
                <a:lnTo>
                  <a:pt x="1031494" y="333375"/>
                </a:lnTo>
                <a:lnTo>
                  <a:pt x="25653" y="333375"/>
                </a:lnTo>
                <a:lnTo>
                  <a:pt x="15644" y="331346"/>
                </a:lnTo>
                <a:lnTo>
                  <a:pt x="7493" y="325818"/>
                </a:lnTo>
                <a:lnTo>
                  <a:pt x="2008" y="317623"/>
                </a:lnTo>
                <a:lnTo>
                  <a:pt x="0" y="307594"/>
                </a:lnTo>
                <a:lnTo>
                  <a:pt x="0" y="25653"/>
                </a:lnTo>
                <a:close/>
              </a:path>
            </a:pathLst>
          </a:custGeom>
          <a:ln w="28575">
            <a:solidFill>
              <a:srgbClr val="C6000A"/>
            </a:solidFill>
          </a:ln>
        </p:spPr>
        <p:txBody>
          <a:bodyPr wrap="square" lIns="0" tIns="0" rIns="0" bIns="0" rtlCol="0"/>
          <a:lstStyle/>
          <a:p/>
        </p:txBody>
      </p:sp>
      <p:sp>
        <p:nvSpPr>
          <p:cNvPr id="10" name="object 10" descr=""/>
          <p:cNvSpPr/>
          <p:nvPr/>
        </p:nvSpPr>
        <p:spPr>
          <a:xfrm>
            <a:off x="4481576" y="2795651"/>
            <a:ext cx="2019300" cy="638175"/>
          </a:xfrm>
          <a:custGeom>
            <a:avLst/>
            <a:gdLst/>
            <a:ahLst/>
            <a:cxnLst/>
            <a:rect l="l" t="t" r="r" b="b"/>
            <a:pathLst>
              <a:path w="2019300" h="638175">
                <a:moveTo>
                  <a:pt x="0" y="49149"/>
                </a:moveTo>
                <a:lnTo>
                  <a:pt x="3857" y="30003"/>
                </a:lnTo>
                <a:lnTo>
                  <a:pt x="14382" y="14382"/>
                </a:lnTo>
                <a:lnTo>
                  <a:pt x="30003" y="3857"/>
                </a:lnTo>
                <a:lnTo>
                  <a:pt x="49149" y="0"/>
                </a:lnTo>
                <a:lnTo>
                  <a:pt x="1970024" y="0"/>
                </a:lnTo>
                <a:lnTo>
                  <a:pt x="1989189" y="3857"/>
                </a:lnTo>
                <a:lnTo>
                  <a:pt x="2004853" y="14382"/>
                </a:lnTo>
                <a:lnTo>
                  <a:pt x="2015422" y="30003"/>
                </a:lnTo>
                <a:lnTo>
                  <a:pt x="2019300" y="49149"/>
                </a:lnTo>
                <a:lnTo>
                  <a:pt x="2019300" y="588899"/>
                </a:lnTo>
                <a:lnTo>
                  <a:pt x="2015422" y="608064"/>
                </a:lnTo>
                <a:lnTo>
                  <a:pt x="2004853" y="623728"/>
                </a:lnTo>
                <a:lnTo>
                  <a:pt x="1989189" y="634297"/>
                </a:lnTo>
                <a:lnTo>
                  <a:pt x="1970024" y="638175"/>
                </a:lnTo>
                <a:lnTo>
                  <a:pt x="49149" y="638175"/>
                </a:lnTo>
                <a:lnTo>
                  <a:pt x="30003" y="634297"/>
                </a:lnTo>
                <a:lnTo>
                  <a:pt x="14382" y="623728"/>
                </a:lnTo>
                <a:lnTo>
                  <a:pt x="3857" y="608064"/>
                </a:lnTo>
                <a:lnTo>
                  <a:pt x="0" y="588899"/>
                </a:lnTo>
                <a:lnTo>
                  <a:pt x="0" y="49149"/>
                </a:lnTo>
                <a:close/>
              </a:path>
            </a:pathLst>
          </a:custGeom>
          <a:ln w="28575">
            <a:solidFill>
              <a:srgbClr val="C6000A"/>
            </a:solidFill>
          </a:ln>
        </p:spPr>
        <p:txBody>
          <a:bodyPr wrap="square" lIns="0" tIns="0" rIns="0" bIns="0" rtlCol="0"/>
          <a:lstStyle/>
          <a:p/>
        </p:txBody>
      </p:sp>
      <p:sp>
        <p:nvSpPr>
          <p:cNvPr id="11" name="object 11" descr=""/>
          <p:cNvSpPr/>
          <p:nvPr/>
        </p:nvSpPr>
        <p:spPr>
          <a:xfrm>
            <a:off x="10348976" y="1995551"/>
            <a:ext cx="1323975" cy="333375"/>
          </a:xfrm>
          <a:custGeom>
            <a:avLst/>
            <a:gdLst/>
            <a:ahLst/>
            <a:cxnLst/>
            <a:rect l="l" t="t" r="r" b="b"/>
            <a:pathLst>
              <a:path w="1323975" h="333375">
                <a:moveTo>
                  <a:pt x="0" y="25653"/>
                </a:moveTo>
                <a:lnTo>
                  <a:pt x="2008" y="15644"/>
                </a:lnTo>
                <a:lnTo>
                  <a:pt x="7493" y="7493"/>
                </a:lnTo>
                <a:lnTo>
                  <a:pt x="15644" y="2008"/>
                </a:lnTo>
                <a:lnTo>
                  <a:pt x="25653" y="0"/>
                </a:lnTo>
                <a:lnTo>
                  <a:pt x="1298194" y="0"/>
                </a:lnTo>
                <a:lnTo>
                  <a:pt x="1308223" y="2008"/>
                </a:lnTo>
                <a:lnTo>
                  <a:pt x="1316418" y="7492"/>
                </a:lnTo>
                <a:lnTo>
                  <a:pt x="1321946" y="15644"/>
                </a:lnTo>
                <a:lnTo>
                  <a:pt x="1323975" y="25653"/>
                </a:lnTo>
                <a:lnTo>
                  <a:pt x="1323975" y="307594"/>
                </a:lnTo>
                <a:lnTo>
                  <a:pt x="1321946" y="317623"/>
                </a:lnTo>
                <a:lnTo>
                  <a:pt x="1316418" y="325818"/>
                </a:lnTo>
                <a:lnTo>
                  <a:pt x="1308223" y="331346"/>
                </a:lnTo>
                <a:lnTo>
                  <a:pt x="1298194" y="333375"/>
                </a:lnTo>
                <a:lnTo>
                  <a:pt x="25653" y="333375"/>
                </a:lnTo>
                <a:lnTo>
                  <a:pt x="15644" y="331346"/>
                </a:lnTo>
                <a:lnTo>
                  <a:pt x="7492" y="325818"/>
                </a:lnTo>
                <a:lnTo>
                  <a:pt x="2008" y="317623"/>
                </a:lnTo>
                <a:lnTo>
                  <a:pt x="0" y="307594"/>
                </a:lnTo>
                <a:lnTo>
                  <a:pt x="0" y="25653"/>
                </a:lnTo>
                <a:close/>
              </a:path>
            </a:pathLst>
          </a:custGeom>
          <a:ln w="28575">
            <a:solidFill>
              <a:srgbClr val="C6000A"/>
            </a:solidFill>
          </a:ln>
        </p:spPr>
        <p:txBody>
          <a:bodyPr wrap="square" lIns="0" tIns="0" rIns="0" bIns="0" rtlCol="0"/>
          <a:lstStyle/>
          <a:p/>
        </p:txBody>
      </p:sp>
      <p:sp>
        <p:nvSpPr>
          <p:cNvPr id="12" name="object 12"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30</a:t>
            </a:r>
          </a:p>
        </p:txBody>
      </p:sp>
      <p:sp>
        <p:nvSpPr>
          <p:cNvPr id="13" name="object 13"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9653270" cy="518159"/>
          </a:xfrm>
          <a:prstGeom prst="rect"/>
        </p:spPr>
        <p:txBody>
          <a:bodyPr wrap="square" lIns="0" tIns="16510" rIns="0" bIns="0" rtlCol="0" vert="horz">
            <a:spAutoFit/>
          </a:bodyPr>
          <a:lstStyle/>
          <a:p>
            <a:pPr marL="12700">
              <a:lnSpc>
                <a:spcPct val="100000"/>
              </a:lnSpc>
              <a:spcBef>
                <a:spcPts val="130"/>
              </a:spcBef>
            </a:pPr>
            <a:r>
              <a:rPr dirty="0" spc="-20"/>
              <a:t>原子指令抽象：基于</a:t>
            </a:r>
            <a:r>
              <a:rPr dirty="0" b="0">
                <a:latin typeface="Courier New"/>
                <a:cs typeface="Courier New"/>
              </a:rPr>
              <a:t>8</a:t>
            </a:r>
            <a:r>
              <a:rPr dirty="0" spc="-50"/>
              <a:t>种基础操作开展原子指令层设计</a:t>
            </a:r>
          </a:p>
        </p:txBody>
      </p:sp>
      <p:grpSp>
        <p:nvGrpSpPr>
          <p:cNvPr id="3" name="object 3" descr=""/>
          <p:cNvGrpSpPr/>
          <p:nvPr/>
        </p:nvGrpSpPr>
        <p:grpSpPr>
          <a:xfrm>
            <a:off x="428625" y="1381125"/>
            <a:ext cx="5839460" cy="4819650"/>
            <a:chOff x="428625" y="1381125"/>
            <a:chExt cx="5839460" cy="4819650"/>
          </a:xfrm>
        </p:grpSpPr>
        <p:pic>
          <p:nvPicPr>
            <p:cNvPr id="4" name="object 4" descr=""/>
            <p:cNvPicPr/>
            <p:nvPr/>
          </p:nvPicPr>
          <p:blipFill>
            <a:blip r:embed="rId2" cstate="print"/>
            <a:stretch>
              <a:fillRect/>
            </a:stretch>
          </p:blipFill>
          <p:spPr>
            <a:xfrm>
              <a:off x="733425" y="1381125"/>
              <a:ext cx="5514975" cy="4629150"/>
            </a:xfrm>
            <a:prstGeom prst="rect">
              <a:avLst/>
            </a:prstGeom>
          </p:spPr>
        </p:pic>
        <p:sp>
          <p:nvSpPr>
            <p:cNvPr id="5" name="object 5" descr=""/>
            <p:cNvSpPr/>
            <p:nvPr/>
          </p:nvSpPr>
          <p:spPr>
            <a:xfrm>
              <a:off x="442912" y="2471800"/>
              <a:ext cx="5810885" cy="3714750"/>
            </a:xfrm>
            <a:custGeom>
              <a:avLst/>
              <a:gdLst/>
              <a:ahLst/>
              <a:cxnLst/>
              <a:rect l="l" t="t" r="r" b="b"/>
              <a:pathLst>
                <a:path w="5810885" h="3714750">
                  <a:moveTo>
                    <a:pt x="0" y="286131"/>
                  </a:moveTo>
                  <a:lnTo>
                    <a:pt x="3745" y="239697"/>
                  </a:lnTo>
                  <a:lnTo>
                    <a:pt x="14588" y="195657"/>
                  </a:lnTo>
                  <a:lnTo>
                    <a:pt x="31940" y="154597"/>
                  </a:lnTo>
                  <a:lnTo>
                    <a:pt x="55211" y="117107"/>
                  </a:lnTo>
                  <a:lnTo>
                    <a:pt x="83812" y="83772"/>
                  </a:lnTo>
                  <a:lnTo>
                    <a:pt x="117153" y="55180"/>
                  </a:lnTo>
                  <a:lnTo>
                    <a:pt x="154647" y="31920"/>
                  </a:lnTo>
                  <a:lnTo>
                    <a:pt x="195702" y="14578"/>
                  </a:lnTo>
                  <a:lnTo>
                    <a:pt x="239731" y="3742"/>
                  </a:lnTo>
                  <a:lnTo>
                    <a:pt x="286143" y="0"/>
                  </a:lnTo>
                  <a:lnTo>
                    <a:pt x="5524055" y="0"/>
                  </a:lnTo>
                  <a:lnTo>
                    <a:pt x="5570492" y="3742"/>
                  </a:lnTo>
                  <a:lnTo>
                    <a:pt x="5614542" y="14578"/>
                  </a:lnTo>
                  <a:lnTo>
                    <a:pt x="5655615" y="31920"/>
                  </a:lnTo>
                  <a:lnTo>
                    <a:pt x="5693123" y="55180"/>
                  </a:lnTo>
                  <a:lnTo>
                    <a:pt x="5726477" y="83772"/>
                  </a:lnTo>
                  <a:lnTo>
                    <a:pt x="5755087" y="117107"/>
                  </a:lnTo>
                  <a:lnTo>
                    <a:pt x="5778365" y="154597"/>
                  </a:lnTo>
                  <a:lnTo>
                    <a:pt x="5795721" y="195657"/>
                  </a:lnTo>
                  <a:lnTo>
                    <a:pt x="5806567" y="239697"/>
                  </a:lnTo>
                  <a:lnTo>
                    <a:pt x="5810313" y="286131"/>
                  </a:lnTo>
                  <a:lnTo>
                    <a:pt x="5810313" y="3428542"/>
                  </a:lnTo>
                  <a:lnTo>
                    <a:pt x="5806567" y="3474955"/>
                  </a:lnTo>
                  <a:lnTo>
                    <a:pt x="5795721" y="3518983"/>
                  </a:lnTo>
                  <a:lnTo>
                    <a:pt x="5778365" y="3560039"/>
                  </a:lnTo>
                  <a:lnTo>
                    <a:pt x="5755087" y="3597532"/>
                  </a:lnTo>
                  <a:lnTo>
                    <a:pt x="5726477" y="3630874"/>
                  </a:lnTo>
                  <a:lnTo>
                    <a:pt x="5693123" y="3659475"/>
                  </a:lnTo>
                  <a:lnTo>
                    <a:pt x="5655615" y="3682746"/>
                  </a:lnTo>
                  <a:lnTo>
                    <a:pt x="5614542" y="3700098"/>
                  </a:lnTo>
                  <a:lnTo>
                    <a:pt x="5570492" y="3710941"/>
                  </a:lnTo>
                  <a:lnTo>
                    <a:pt x="5524055" y="3714686"/>
                  </a:lnTo>
                  <a:lnTo>
                    <a:pt x="286143" y="3714686"/>
                  </a:lnTo>
                  <a:lnTo>
                    <a:pt x="239731" y="3710941"/>
                  </a:lnTo>
                  <a:lnTo>
                    <a:pt x="195702" y="3700098"/>
                  </a:lnTo>
                  <a:lnTo>
                    <a:pt x="154647" y="3682746"/>
                  </a:lnTo>
                  <a:lnTo>
                    <a:pt x="117153" y="3659475"/>
                  </a:lnTo>
                  <a:lnTo>
                    <a:pt x="83812" y="3630874"/>
                  </a:lnTo>
                  <a:lnTo>
                    <a:pt x="55211" y="3597532"/>
                  </a:lnTo>
                  <a:lnTo>
                    <a:pt x="31940" y="3560039"/>
                  </a:lnTo>
                  <a:lnTo>
                    <a:pt x="14588" y="3518983"/>
                  </a:lnTo>
                  <a:lnTo>
                    <a:pt x="3745" y="3474955"/>
                  </a:lnTo>
                  <a:lnTo>
                    <a:pt x="0" y="3428542"/>
                  </a:lnTo>
                  <a:lnTo>
                    <a:pt x="0" y="286131"/>
                  </a:lnTo>
                  <a:close/>
                </a:path>
              </a:pathLst>
            </a:custGeom>
            <a:ln w="28575">
              <a:solidFill>
                <a:srgbClr val="C6000A"/>
              </a:solidFill>
            </a:ln>
          </p:spPr>
          <p:txBody>
            <a:bodyPr wrap="square" lIns="0" tIns="0" rIns="0" bIns="0" rtlCol="0"/>
            <a:lstStyle/>
            <a:p/>
          </p:txBody>
        </p:sp>
      </p:grpSp>
      <p:sp>
        <p:nvSpPr>
          <p:cNvPr id="6" name="object 6" descr=""/>
          <p:cNvSpPr txBox="1"/>
          <p:nvPr/>
        </p:nvSpPr>
        <p:spPr>
          <a:xfrm>
            <a:off x="6439915" y="1360106"/>
            <a:ext cx="5238750" cy="2581910"/>
          </a:xfrm>
          <a:prstGeom prst="rect">
            <a:avLst/>
          </a:prstGeom>
        </p:spPr>
        <p:txBody>
          <a:bodyPr wrap="square" lIns="0" tIns="6985" rIns="0" bIns="0" rtlCol="0" vert="horz">
            <a:spAutoFit/>
          </a:bodyPr>
          <a:lstStyle/>
          <a:p>
            <a:pPr marL="298450" marR="5080" indent="-286385">
              <a:lnSpc>
                <a:spcPct val="155500"/>
              </a:lnSpc>
              <a:spcBef>
                <a:spcPts val="55"/>
              </a:spcBef>
              <a:buFont typeface="Wingdings"/>
              <a:buChar char=""/>
              <a:tabLst>
                <a:tab pos="298450" algn="l"/>
              </a:tabLst>
            </a:pPr>
            <a:r>
              <a:rPr dirty="0" sz="1550">
                <a:latin typeface="Courier New"/>
                <a:cs typeface="Courier New"/>
              </a:rPr>
              <a:t>Command</a:t>
            </a:r>
            <a:r>
              <a:rPr dirty="0" sz="1550">
                <a:latin typeface="UKIJ CJK"/>
                <a:cs typeface="UKIJ CJK"/>
              </a:rPr>
              <a:t>统指指令处理类，包括</a:t>
            </a:r>
            <a:r>
              <a:rPr dirty="0" sz="1550">
                <a:latin typeface="Courier New"/>
                <a:cs typeface="Courier New"/>
              </a:rPr>
              <a:t>MoveCommand</a:t>
            </a:r>
            <a:r>
              <a:rPr dirty="0" sz="1550" spc="-50">
                <a:latin typeface="UKIJ CJK"/>
                <a:cs typeface="UKIJ CJK"/>
              </a:rPr>
              <a:t>、 </a:t>
            </a:r>
            <a:r>
              <a:rPr dirty="0" sz="1550">
                <a:latin typeface="Courier New"/>
                <a:cs typeface="Courier New"/>
              </a:rPr>
              <a:t>TurnLeftCommand</a:t>
            </a:r>
            <a:r>
              <a:rPr dirty="0" sz="1550">
                <a:latin typeface="UKIJ CJK"/>
                <a:cs typeface="UKIJ CJK"/>
              </a:rPr>
              <a:t>等，每个</a:t>
            </a:r>
            <a:r>
              <a:rPr dirty="0" sz="1550">
                <a:latin typeface="Courier New"/>
                <a:cs typeface="Courier New"/>
              </a:rPr>
              <a:t>command</a:t>
            </a:r>
            <a:r>
              <a:rPr dirty="0" sz="1550" spc="-10">
                <a:latin typeface="UKIJ CJK"/>
                <a:cs typeface="UKIJ CJK"/>
              </a:rPr>
              <a:t>根据业务的定义返回原子操作列表</a:t>
            </a:r>
            <a:endParaRPr sz="1550">
              <a:latin typeface="UKIJ CJK"/>
              <a:cs typeface="UKIJ CJK"/>
            </a:endParaRPr>
          </a:p>
          <a:p>
            <a:pPr marL="298450" indent="-285750">
              <a:lnSpc>
                <a:spcPct val="100000"/>
              </a:lnSpc>
              <a:spcBef>
                <a:spcPts val="990"/>
              </a:spcBef>
              <a:buFont typeface="Wingdings"/>
              <a:buChar char=""/>
              <a:tabLst>
                <a:tab pos="298450" algn="l"/>
              </a:tabLst>
            </a:pPr>
            <a:r>
              <a:rPr dirty="0" sz="1550">
                <a:latin typeface="Courier New"/>
                <a:cs typeface="Courier New"/>
              </a:rPr>
              <a:t>ActionGroup</a:t>
            </a:r>
            <a:r>
              <a:rPr dirty="0" sz="1550" spc="-5">
                <a:latin typeface="UKIJ CJK"/>
                <a:cs typeface="UKIJ CJK"/>
              </a:rPr>
              <a:t>提供原子操作添加及批量执行接口</a:t>
            </a:r>
            <a:endParaRPr sz="1550">
              <a:latin typeface="UKIJ CJK"/>
              <a:cs typeface="UKIJ CJK"/>
            </a:endParaRPr>
          </a:p>
          <a:p>
            <a:pPr marL="298450" indent="-285750">
              <a:lnSpc>
                <a:spcPct val="100000"/>
              </a:lnSpc>
              <a:spcBef>
                <a:spcPts val="994"/>
              </a:spcBef>
              <a:buFont typeface="Wingdings"/>
              <a:buChar char=""/>
              <a:tabLst>
                <a:tab pos="298450" algn="l"/>
              </a:tabLst>
            </a:pPr>
            <a:r>
              <a:rPr dirty="0" sz="1550">
                <a:latin typeface="Courier New"/>
                <a:cs typeface="Courier New"/>
              </a:rPr>
              <a:t>Action</a:t>
            </a:r>
            <a:r>
              <a:rPr dirty="0" sz="1550">
                <a:latin typeface="UKIJ CJK"/>
                <a:cs typeface="UKIJ CJK"/>
              </a:rPr>
              <a:t>统指原子操作类，包括</a:t>
            </a:r>
            <a:r>
              <a:rPr dirty="0" sz="1550">
                <a:latin typeface="Courier New"/>
                <a:cs typeface="Courier New"/>
              </a:rPr>
              <a:t>ForwarAction</a:t>
            </a:r>
            <a:r>
              <a:rPr dirty="0" sz="1550" spc="-50">
                <a:latin typeface="UKIJ CJK"/>
                <a:cs typeface="UKIJ CJK"/>
              </a:rPr>
              <a:t>、</a:t>
            </a:r>
            <a:endParaRPr sz="1550">
              <a:latin typeface="UKIJ CJK"/>
              <a:cs typeface="UKIJ CJK"/>
            </a:endParaRPr>
          </a:p>
          <a:p>
            <a:pPr marL="298450">
              <a:lnSpc>
                <a:spcPct val="100000"/>
              </a:lnSpc>
              <a:spcBef>
                <a:spcPts val="1070"/>
              </a:spcBef>
            </a:pPr>
            <a:r>
              <a:rPr dirty="0" sz="1550" spc="45">
                <a:latin typeface="Courier New"/>
                <a:cs typeface="Courier New"/>
              </a:rPr>
              <a:t>TurnLeftAction</a:t>
            </a:r>
            <a:r>
              <a:rPr dirty="0" sz="1550" spc="-50">
                <a:latin typeface="UKIJ CJK"/>
                <a:cs typeface="UKIJ CJK"/>
              </a:rPr>
              <a:t>等</a:t>
            </a:r>
            <a:endParaRPr sz="1550">
              <a:latin typeface="UKIJ CJK"/>
              <a:cs typeface="UKIJ CJK"/>
            </a:endParaRPr>
          </a:p>
          <a:p>
            <a:pPr marL="298450" indent="-285750">
              <a:lnSpc>
                <a:spcPct val="100000"/>
              </a:lnSpc>
              <a:spcBef>
                <a:spcPts val="994"/>
              </a:spcBef>
              <a:buFont typeface="Wingdings"/>
              <a:buChar char=""/>
              <a:tabLst>
                <a:tab pos="298450" algn="l"/>
              </a:tabLst>
            </a:pPr>
            <a:r>
              <a:rPr dirty="0" sz="1550">
                <a:latin typeface="Courier New"/>
                <a:cs typeface="Courier New"/>
              </a:rPr>
              <a:t>ActionType</a:t>
            </a:r>
            <a:r>
              <a:rPr dirty="0" sz="1550" spc="-5">
                <a:latin typeface="UKIJ CJK"/>
                <a:cs typeface="UKIJ CJK"/>
              </a:rPr>
              <a:t>定义原子操作枚举值列表</a:t>
            </a:r>
            <a:endParaRPr sz="1550">
              <a:latin typeface="UKIJ CJK"/>
              <a:cs typeface="UKIJ CJK"/>
            </a:endParaRP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31</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7" name="object 7" descr=""/>
          <p:cNvSpPr txBox="1"/>
          <p:nvPr/>
        </p:nvSpPr>
        <p:spPr>
          <a:xfrm>
            <a:off x="6705600" y="4124325"/>
            <a:ext cx="4943475" cy="2057400"/>
          </a:xfrm>
          <a:prstGeom prst="rect">
            <a:avLst/>
          </a:prstGeom>
          <a:solidFill>
            <a:srgbClr val="D9D9D9"/>
          </a:solidFill>
        </p:spPr>
        <p:txBody>
          <a:bodyPr wrap="square" lIns="0" tIns="23495" rIns="0" bIns="0" rtlCol="0" vert="horz">
            <a:spAutoFit/>
          </a:bodyPr>
          <a:lstStyle/>
          <a:p>
            <a:pPr marL="100965" marR="1644650">
              <a:lnSpc>
                <a:spcPct val="103800"/>
              </a:lnSpc>
              <a:spcBef>
                <a:spcPts val="185"/>
              </a:spcBef>
            </a:pPr>
            <a:r>
              <a:rPr dirty="0" sz="1550">
                <a:solidFill>
                  <a:srgbClr val="098557"/>
                </a:solidFill>
                <a:latin typeface="Courier New"/>
                <a:cs typeface="Courier New"/>
              </a:rPr>
              <a:t>FORWARD_1_STEP_ACTION</a:t>
            </a:r>
            <a:r>
              <a:rPr dirty="0" sz="1550" spc="420">
                <a:solidFill>
                  <a:srgbClr val="098557"/>
                </a:solidFill>
                <a:latin typeface="Courier New"/>
                <a:cs typeface="Courier New"/>
              </a:rPr>
              <a:t> </a:t>
            </a:r>
            <a:r>
              <a:rPr dirty="0" sz="1550">
                <a:latin typeface="Courier New"/>
                <a:cs typeface="Courier New"/>
              </a:rPr>
              <a:t>=</a:t>
            </a:r>
            <a:r>
              <a:rPr dirty="0" sz="1550" spc="475">
                <a:latin typeface="Courier New"/>
                <a:cs typeface="Courier New"/>
              </a:rPr>
              <a:t> </a:t>
            </a:r>
            <a:r>
              <a:rPr dirty="0" sz="1550" spc="-25">
                <a:solidFill>
                  <a:srgbClr val="098557"/>
                </a:solidFill>
                <a:latin typeface="Courier New"/>
                <a:cs typeface="Courier New"/>
              </a:rPr>
              <a:t>0</a:t>
            </a:r>
            <a:r>
              <a:rPr dirty="0" sz="1550" spc="-25">
                <a:latin typeface="Courier New"/>
                <a:cs typeface="Courier New"/>
              </a:rPr>
              <a:t>, </a:t>
            </a:r>
            <a:r>
              <a:rPr dirty="0" sz="1550" spc="-10">
                <a:solidFill>
                  <a:srgbClr val="098557"/>
                </a:solidFill>
                <a:latin typeface="Courier New"/>
                <a:cs typeface="Courier New"/>
              </a:rPr>
              <a:t>BACKWARD_1_STEP_ACTION</a:t>
            </a:r>
            <a:r>
              <a:rPr dirty="0" sz="1550" spc="-10">
                <a:latin typeface="Courier New"/>
                <a:cs typeface="Courier New"/>
              </a:rPr>
              <a:t>, </a:t>
            </a:r>
            <a:r>
              <a:rPr dirty="0" sz="1550" spc="-10">
                <a:solidFill>
                  <a:srgbClr val="098557"/>
                </a:solidFill>
                <a:latin typeface="Courier New"/>
                <a:cs typeface="Courier New"/>
              </a:rPr>
              <a:t>TURNLEFT_ACTION</a:t>
            </a:r>
            <a:r>
              <a:rPr dirty="0" sz="1550" spc="-10">
                <a:latin typeface="Courier New"/>
                <a:cs typeface="Courier New"/>
              </a:rPr>
              <a:t>, </a:t>
            </a:r>
            <a:r>
              <a:rPr dirty="0" sz="1550" spc="-10">
                <a:solidFill>
                  <a:srgbClr val="098557"/>
                </a:solidFill>
                <a:latin typeface="Courier New"/>
                <a:cs typeface="Courier New"/>
              </a:rPr>
              <a:t>REVERSE_TURNLEFT_ACTION</a:t>
            </a:r>
            <a:r>
              <a:rPr dirty="0" sz="1550" spc="-10">
                <a:latin typeface="Courier New"/>
                <a:cs typeface="Courier New"/>
              </a:rPr>
              <a:t>, </a:t>
            </a:r>
            <a:r>
              <a:rPr dirty="0" sz="1550" spc="-10">
                <a:solidFill>
                  <a:srgbClr val="098557"/>
                </a:solidFill>
                <a:latin typeface="Courier New"/>
                <a:cs typeface="Courier New"/>
              </a:rPr>
              <a:t>TURNRIGHT_ACTION</a:t>
            </a:r>
            <a:r>
              <a:rPr dirty="0" sz="1550" spc="-10">
                <a:latin typeface="Courier New"/>
                <a:cs typeface="Courier New"/>
              </a:rPr>
              <a:t>, </a:t>
            </a:r>
            <a:r>
              <a:rPr dirty="0" sz="1550" spc="-10">
                <a:solidFill>
                  <a:srgbClr val="098557"/>
                </a:solidFill>
                <a:latin typeface="Courier New"/>
                <a:cs typeface="Courier New"/>
              </a:rPr>
              <a:t>REVERSE_TURNRIGHT_ACTION</a:t>
            </a:r>
            <a:r>
              <a:rPr dirty="0" sz="1550" spc="-10">
                <a:latin typeface="Courier New"/>
                <a:cs typeface="Courier New"/>
              </a:rPr>
              <a:t>, </a:t>
            </a:r>
            <a:r>
              <a:rPr dirty="0" sz="1550" spc="-10">
                <a:solidFill>
                  <a:srgbClr val="098557"/>
                </a:solidFill>
                <a:latin typeface="Courier New"/>
                <a:cs typeface="Courier New"/>
              </a:rPr>
              <a:t>BE_REVERSE_ACTION</a:t>
            </a:r>
            <a:r>
              <a:rPr dirty="0" sz="1550" spc="-10">
                <a:latin typeface="Courier New"/>
                <a:cs typeface="Courier New"/>
              </a:rPr>
              <a:t>, </a:t>
            </a:r>
            <a:r>
              <a:rPr dirty="0" sz="1550" spc="-10">
                <a:solidFill>
                  <a:srgbClr val="098557"/>
                </a:solidFill>
                <a:latin typeface="Courier New"/>
                <a:cs typeface="Courier New"/>
              </a:rPr>
              <a:t>BE_FAST_ACTION</a:t>
            </a:r>
            <a:endParaRPr sz="1550">
              <a:latin typeface="Courier New"/>
              <a:cs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4534535" cy="518159"/>
          </a:xfrm>
          <a:prstGeom prst="rect"/>
        </p:spPr>
        <p:txBody>
          <a:bodyPr wrap="square" lIns="0" tIns="16510" rIns="0" bIns="0" rtlCol="0" vert="horz">
            <a:spAutoFit/>
          </a:bodyPr>
          <a:lstStyle/>
          <a:p>
            <a:pPr marL="12700">
              <a:lnSpc>
                <a:spcPct val="100000"/>
              </a:lnSpc>
              <a:spcBef>
                <a:spcPts val="130"/>
              </a:spcBef>
            </a:pPr>
            <a:r>
              <a:rPr dirty="0" spc="-15"/>
              <a:t>原子指令定义：代码实现</a:t>
            </a:r>
          </a:p>
        </p:txBody>
      </p:sp>
      <p:sp>
        <p:nvSpPr>
          <p:cNvPr id="3" name="object 3" descr=""/>
          <p:cNvSpPr txBox="1"/>
          <p:nvPr/>
        </p:nvSpPr>
        <p:spPr>
          <a:xfrm>
            <a:off x="718184" y="1085849"/>
            <a:ext cx="3737610" cy="358140"/>
          </a:xfrm>
          <a:prstGeom prst="rect">
            <a:avLst/>
          </a:prstGeom>
        </p:spPr>
        <p:txBody>
          <a:bodyPr wrap="square" lIns="0" tIns="16510" rIns="0" bIns="0" rtlCol="0" vert="horz">
            <a:spAutoFit/>
          </a:bodyPr>
          <a:lstStyle/>
          <a:p>
            <a:pPr marL="12700">
              <a:lnSpc>
                <a:spcPct val="100000"/>
              </a:lnSpc>
              <a:spcBef>
                <a:spcPts val="130"/>
              </a:spcBef>
            </a:pPr>
            <a:r>
              <a:rPr dirty="0" baseline="3875" sz="3225">
                <a:latin typeface="UKIJ CJK"/>
                <a:cs typeface="UKIJ CJK"/>
              </a:rPr>
              <a:t>创建</a:t>
            </a:r>
            <a:r>
              <a:rPr dirty="0" sz="2150" spc="-10">
                <a:latin typeface="Courier New"/>
                <a:cs typeface="Courier New"/>
              </a:rPr>
              <a:t>src/</a:t>
            </a:r>
            <a:r>
              <a:rPr dirty="0" sz="2150" spc="-10">
                <a:solidFill>
                  <a:srgbClr val="333333"/>
                </a:solidFill>
                <a:latin typeface="Courier New"/>
                <a:cs typeface="Courier New"/>
              </a:rPr>
              <a:t>ActionGroup</a:t>
            </a:r>
            <a:r>
              <a:rPr dirty="0" sz="2150" spc="-10">
                <a:latin typeface="Courier New"/>
                <a:cs typeface="Courier New"/>
              </a:rPr>
              <a:t>.hpp</a:t>
            </a:r>
            <a:endParaRPr sz="2150">
              <a:latin typeface="Courier New"/>
              <a:cs typeface="Courier New"/>
            </a:endParaRPr>
          </a:p>
        </p:txBody>
      </p:sp>
      <p:sp>
        <p:nvSpPr>
          <p:cNvPr id="4" name="object 4" descr=""/>
          <p:cNvSpPr txBox="1"/>
          <p:nvPr/>
        </p:nvSpPr>
        <p:spPr>
          <a:xfrm>
            <a:off x="6132576" y="1085849"/>
            <a:ext cx="5419725" cy="358140"/>
          </a:xfrm>
          <a:prstGeom prst="rect">
            <a:avLst/>
          </a:prstGeom>
        </p:spPr>
        <p:txBody>
          <a:bodyPr wrap="square" lIns="0" tIns="16510" rIns="0" bIns="0" rtlCol="0" vert="horz">
            <a:spAutoFit/>
          </a:bodyPr>
          <a:lstStyle/>
          <a:p>
            <a:pPr marL="12700">
              <a:lnSpc>
                <a:spcPct val="100000"/>
              </a:lnSpc>
              <a:spcBef>
                <a:spcPts val="130"/>
              </a:spcBef>
            </a:pPr>
            <a:r>
              <a:rPr dirty="0" baseline="3875" sz="3225">
                <a:latin typeface="UKIJ CJK"/>
                <a:cs typeface="UKIJ CJK"/>
              </a:rPr>
              <a:t>创建</a:t>
            </a:r>
            <a:r>
              <a:rPr dirty="0" sz="2150">
                <a:latin typeface="Courier New"/>
                <a:cs typeface="Courier New"/>
              </a:rPr>
              <a:t>src/</a:t>
            </a:r>
            <a:r>
              <a:rPr dirty="0" sz="2150">
                <a:solidFill>
                  <a:srgbClr val="333333"/>
                </a:solidFill>
                <a:latin typeface="Courier New"/>
                <a:cs typeface="Courier New"/>
              </a:rPr>
              <a:t>ActionGroup</a:t>
            </a:r>
            <a:r>
              <a:rPr dirty="0" sz="2150">
                <a:latin typeface="Courier New"/>
                <a:cs typeface="Courier New"/>
              </a:rPr>
              <a:t>.cpp</a:t>
            </a:r>
            <a:r>
              <a:rPr dirty="0" baseline="3875" sz="3225" spc="15">
                <a:latin typeface="UKIJ CJK"/>
                <a:cs typeface="UKIJ CJK"/>
              </a:rPr>
              <a:t>，请自行实现</a:t>
            </a:r>
            <a:endParaRPr baseline="3875" sz="3225">
              <a:latin typeface="UKIJ CJK"/>
              <a:cs typeface="UKIJ CJK"/>
            </a:endParaRPr>
          </a:p>
        </p:txBody>
      </p:sp>
      <p:grpSp>
        <p:nvGrpSpPr>
          <p:cNvPr id="5" name="object 5" descr=""/>
          <p:cNvGrpSpPr/>
          <p:nvPr/>
        </p:nvGrpSpPr>
        <p:grpSpPr>
          <a:xfrm>
            <a:off x="733425" y="1135125"/>
            <a:ext cx="10525125" cy="5053330"/>
            <a:chOff x="733425" y="1135125"/>
            <a:chExt cx="10525125" cy="5053330"/>
          </a:xfrm>
        </p:grpSpPr>
        <p:pic>
          <p:nvPicPr>
            <p:cNvPr id="6" name="object 6" descr=""/>
            <p:cNvPicPr/>
            <p:nvPr/>
          </p:nvPicPr>
          <p:blipFill>
            <a:blip r:embed="rId2" cstate="print"/>
            <a:stretch>
              <a:fillRect/>
            </a:stretch>
          </p:blipFill>
          <p:spPr>
            <a:xfrm>
              <a:off x="733425" y="1552574"/>
              <a:ext cx="5143500" cy="4629150"/>
            </a:xfrm>
            <a:prstGeom prst="rect">
              <a:avLst/>
            </a:prstGeom>
          </p:spPr>
        </p:pic>
        <p:sp>
          <p:nvSpPr>
            <p:cNvPr id="7" name="object 7" descr=""/>
            <p:cNvSpPr/>
            <p:nvPr/>
          </p:nvSpPr>
          <p:spPr>
            <a:xfrm>
              <a:off x="5986526" y="1138300"/>
              <a:ext cx="0" cy="5046980"/>
            </a:xfrm>
            <a:custGeom>
              <a:avLst/>
              <a:gdLst/>
              <a:ahLst/>
              <a:cxnLst/>
              <a:rect l="l" t="t" r="r" b="b"/>
              <a:pathLst>
                <a:path w="0" h="5046980">
                  <a:moveTo>
                    <a:pt x="0" y="2133600"/>
                  </a:moveTo>
                  <a:lnTo>
                    <a:pt x="0" y="5046713"/>
                  </a:lnTo>
                </a:path>
                <a:path w="0" h="5046980">
                  <a:moveTo>
                    <a:pt x="0" y="0"/>
                  </a:moveTo>
                  <a:lnTo>
                    <a:pt x="0" y="1200150"/>
                  </a:lnTo>
                </a:path>
              </a:pathLst>
            </a:custGeom>
            <a:ln w="6350">
              <a:solidFill>
                <a:srgbClr val="C00000"/>
              </a:solidFill>
              <a:prstDash val="lgDash"/>
            </a:ln>
          </p:spPr>
          <p:txBody>
            <a:bodyPr wrap="square" lIns="0" tIns="0" rIns="0" bIns="0" rtlCol="0"/>
            <a:lstStyle/>
            <a:p/>
          </p:txBody>
        </p:sp>
        <p:pic>
          <p:nvPicPr>
            <p:cNvPr id="8" name="object 8" descr=""/>
            <p:cNvPicPr/>
            <p:nvPr/>
          </p:nvPicPr>
          <p:blipFill>
            <a:blip r:embed="rId3" cstate="print"/>
            <a:stretch>
              <a:fillRect/>
            </a:stretch>
          </p:blipFill>
          <p:spPr>
            <a:xfrm>
              <a:off x="6105525" y="1552574"/>
              <a:ext cx="5153025" cy="4629150"/>
            </a:xfrm>
            <a:prstGeom prst="rect">
              <a:avLst/>
            </a:prstGeom>
          </p:spPr>
        </p:pic>
        <p:sp>
          <p:nvSpPr>
            <p:cNvPr id="9" name="object 9" descr=""/>
            <p:cNvSpPr/>
            <p:nvPr/>
          </p:nvSpPr>
          <p:spPr>
            <a:xfrm>
              <a:off x="1052512" y="2567050"/>
              <a:ext cx="2305685" cy="1447800"/>
            </a:xfrm>
            <a:custGeom>
              <a:avLst/>
              <a:gdLst/>
              <a:ahLst/>
              <a:cxnLst/>
              <a:rect l="l" t="t" r="r" b="b"/>
              <a:pathLst>
                <a:path w="2305685" h="1447800">
                  <a:moveTo>
                    <a:pt x="0" y="111506"/>
                  </a:moveTo>
                  <a:lnTo>
                    <a:pt x="8764" y="68097"/>
                  </a:lnTo>
                  <a:lnTo>
                    <a:pt x="32665" y="32654"/>
                  </a:lnTo>
                  <a:lnTo>
                    <a:pt x="68113" y="8761"/>
                  </a:lnTo>
                  <a:lnTo>
                    <a:pt x="111518" y="0"/>
                  </a:lnTo>
                  <a:lnTo>
                    <a:pt x="2193480" y="0"/>
                  </a:lnTo>
                  <a:lnTo>
                    <a:pt x="2236908" y="8761"/>
                  </a:lnTo>
                  <a:lnTo>
                    <a:pt x="2272395" y="32654"/>
                  </a:lnTo>
                  <a:lnTo>
                    <a:pt x="2296332" y="68097"/>
                  </a:lnTo>
                  <a:lnTo>
                    <a:pt x="2305113" y="111506"/>
                  </a:lnTo>
                  <a:lnTo>
                    <a:pt x="2305113" y="1336167"/>
                  </a:lnTo>
                  <a:lnTo>
                    <a:pt x="2296332" y="1379595"/>
                  </a:lnTo>
                  <a:lnTo>
                    <a:pt x="2272395" y="1415081"/>
                  </a:lnTo>
                  <a:lnTo>
                    <a:pt x="2236908" y="1439019"/>
                  </a:lnTo>
                  <a:lnTo>
                    <a:pt x="2193480" y="1447800"/>
                  </a:lnTo>
                  <a:lnTo>
                    <a:pt x="111518" y="1447800"/>
                  </a:lnTo>
                  <a:lnTo>
                    <a:pt x="68113" y="1439019"/>
                  </a:lnTo>
                  <a:lnTo>
                    <a:pt x="32665" y="1415081"/>
                  </a:lnTo>
                  <a:lnTo>
                    <a:pt x="8764" y="1379595"/>
                  </a:lnTo>
                  <a:lnTo>
                    <a:pt x="0" y="1336167"/>
                  </a:lnTo>
                  <a:lnTo>
                    <a:pt x="0" y="111506"/>
                  </a:lnTo>
                  <a:close/>
                </a:path>
              </a:pathLst>
            </a:custGeom>
            <a:ln w="28575">
              <a:solidFill>
                <a:srgbClr val="C6000A"/>
              </a:solidFill>
            </a:ln>
          </p:spPr>
          <p:txBody>
            <a:bodyPr wrap="square" lIns="0" tIns="0" rIns="0" bIns="0" rtlCol="0"/>
            <a:lstStyle/>
            <a:p/>
          </p:txBody>
        </p:sp>
        <p:sp>
          <p:nvSpPr>
            <p:cNvPr id="10" name="object 10" descr=""/>
            <p:cNvSpPr/>
            <p:nvPr/>
          </p:nvSpPr>
          <p:spPr>
            <a:xfrm>
              <a:off x="3548126" y="2338450"/>
              <a:ext cx="2600325" cy="933450"/>
            </a:xfrm>
            <a:custGeom>
              <a:avLst/>
              <a:gdLst/>
              <a:ahLst/>
              <a:cxnLst/>
              <a:rect l="l" t="t" r="r" b="b"/>
              <a:pathLst>
                <a:path w="2600325" h="933450">
                  <a:moveTo>
                    <a:pt x="2600325" y="0"/>
                  </a:moveTo>
                  <a:lnTo>
                    <a:pt x="0" y="0"/>
                  </a:lnTo>
                  <a:lnTo>
                    <a:pt x="0" y="933450"/>
                  </a:lnTo>
                  <a:lnTo>
                    <a:pt x="2600325" y="933450"/>
                  </a:lnTo>
                  <a:lnTo>
                    <a:pt x="2600325" y="0"/>
                  </a:lnTo>
                  <a:close/>
                </a:path>
              </a:pathLst>
            </a:custGeom>
            <a:solidFill>
              <a:srgbClr val="FFF1CC"/>
            </a:solidFill>
          </p:spPr>
          <p:txBody>
            <a:bodyPr wrap="square" lIns="0" tIns="0" rIns="0" bIns="0" rtlCol="0"/>
            <a:lstStyle/>
            <a:p/>
          </p:txBody>
        </p:sp>
        <p:sp>
          <p:nvSpPr>
            <p:cNvPr id="11" name="object 11" descr=""/>
            <p:cNvSpPr/>
            <p:nvPr/>
          </p:nvSpPr>
          <p:spPr>
            <a:xfrm>
              <a:off x="3548126" y="2338450"/>
              <a:ext cx="2600325" cy="933450"/>
            </a:xfrm>
            <a:custGeom>
              <a:avLst/>
              <a:gdLst/>
              <a:ahLst/>
              <a:cxnLst/>
              <a:rect l="l" t="t" r="r" b="b"/>
              <a:pathLst>
                <a:path w="2600325" h="933450">
                  <a:moveTo>
                    <a:pt x="0" y="0"/>
                  </a:moveTo>
                  <a:lnTo>
                    <a:pt x="433324" y="0"/>
                  </a:lnTo>
                  <a:lnTo>
                    <a:pt x="1083437" y="0"/>
                  </a:lnTo>
                  <a:lnTo>
                    <a:pt x="2600325" y="0"/>
                  </a:lnTo>
                  <a:lnTo>
                    <a:pt x="2600325" y="544449"/>
                  </a:lnTo>
                  <a:lnTo>
                    <a:pt x="2600325" y="777748"/>
                  </a:lnTo>
                  <a:lnTo>
                    <a:pt x="2600325" y="933450"/>
                  </a:lnTo>
                  <a:lnTo>
                    <a:pt x="1083437" y="933450"/>
                  </a:lnTo>
                  <a:lnTo>
                    <a:pt x="504825" y="933450"/>
                  </a:lnTo>
                  <a:lnTo>
                    <a:pt x="433324" y="933450"/>
                  </a:lnTo>
                  <a:lnTo>
                    <a:pt x="0" y="933450"/>
                  </a:lnTo>
                  <a:lnTo>
                    <a:pt x="0" y="777748"/>
                  </a:lnTo>
                  <a:lnTo>
                    <a:pt x="0" y="544449"/>
                  </a:lnTo>
                  <a:lnTo>
                    <a:pt x="0" y="0"/>
                  </a:lnTo>
                  <a:close/>
                </a:path>
              </a:pathLst>
            </a:custGeom>
            <a:ln w="12700">
              <a:solidFill>
                <a:srgbClr val="213E58"/>
              </a:solidFill>
            </a:ln>
          </p:spPr>
          <p:txBody>
            <a:bodyPr wrap="square" lIns="0" tIns="0" rIns="0" bIns="0" rtlCol="0"/>
            <a:lstStyle/>
            <a:p/>
          </p:txBody>
        </p:sp>
      </p:grpSp>
      <p:sp>
        <p:nvSpPr>
          <p:cNvPr id="12" name="object 12" descr=""/>
          <p:cNvSpPr txBox="1"/>
          <p:nvPr/>
        </p:nvSpPr>
        <p:spPr>
          <a:xfrm>
            <a:off x="3623690" y="2468181"/>
            <a:ext cx="2581275" cy="630555"/>
          </a:xfrm>
          <a:prstGeom prst="rect">
            <a:avLst/>
          </a:prstGeom>
        </p:spPr>
        <p:txBody>
          <a:bodyPr wrap="square" lIns="0" tIns="15875" rIns="0" bIns="0" rtlCol="0" vert="horz">
            <a:spAutoFit/>
          </a:bodyPr>
          <a:lstStyle/>
          <a:p>
            <a:pPr marL="12700">
              <a:lnSpc>
                <a:spcPts val="2365"/>
              </a:lnSpc>
              <a:spcBef>
                <a:spcPts val="125"/>
              </a:spcBef>
            </a:pPr>
            <a:r>
              <a:rPr dirty="0" sz="2000" spc="-30">
                <a:latin typeface="UKIJ CJK"/>
                <a:cs typeface="UKIJ CJK"/>
              </a:rPr>
              <a:t>原子操作枚举值列表，</a:t>
            </a:r>
            <a:endParaRPr sz="2000">
              <a:latin typeface="UKIJ CJK"/>
              <a:cs typeface="UKIJ CJK"/>
            </a:endParaRPr>
          </a:p>
          <a:p>
            <a:pPr marL="12700">
              <a:lnSpc>
                <a:spcPts val="2365"/>
              </a:lnSpc>
            </a:pPr>
            <a:r>
              <a:rPr dirty="0" sz="2000" spc="-10">
                <a:latin typeface="UKIJ CJK"/>
                <a:cs typeface="UKIJ CJK"/>
              </a:rPr>
              <a:t>与操作函数一一对应</a:t>
            </a:r>
            <a:endParaRPr sz="2000">
              <a:latin typeface="UKIJ CJK"/>
              <a:cs typeface="UKIJ CJK"/>
            </a:endParaRPr>
          </a:p>
        </p:txBody>
      </p:sp>
      <p:grpSp>
        <p:nvGrpSpPr>
          <p:cNvPr id="13" name="object 13" descr=""/>
          <p:cNvGrpSpPr/>
          <p:nvPr/>
        </p:nvGrpSpPr>
        <p:grpSpPr>
          <a:xfrm>
            <a:off x="3703701" y="2790888"/>
            <a:ext cx="7574280" cy="3409950"/>
            <a:chOff x="3703701" y="2790888"/>
            <a:chExt cx="7574280" cy="3409950"/>
          </a:xfrm>
        </p:grpSpPr>
        <p:sp>
          <p:nvSpPr>
            <p:cNvPr id="14" name="object 14" descr=""/>
            <p:cNvSpPr/>
            <p:nvPr/>
          </p:nvSpPr>
          <p:spPr>
            <a:xfrm>
              <a:off x="6491351" y="2805176"/>
              <a:ext cx="4772025" cy="3381375"/>
            </a:xfrm>
            <a:custGeom>
              <a:avLst/>
              <a:gdLst/>
              <a:ahLst/>
              <a:cxnLst/>
              <a:rect l="l" t="t" r="r" b="b"/>
              <a:pathLst>
                <a:path w="4772025" h="3381375">
                  <a:moveTo>
                    <a:pt x="0" y="260350"/>
                  </a:moveTo>
                  <a:lnTo>
                    <a:pt x="4195" y="213557"/>
                  </a:lnTo>
                  <a:lnTo>
                    <a:pt x="16290" y="169514"/>
                  </a:lnTo>
                  <a:lnTo>
                    <a:pt x="35550" y="128956"/>
                  </a:lnTo>
                  <a:lnTo>
                    <a:pt x="61238" y="92619"/>
                  </a:lnTo>
                  <a:lnTo>
                    <a:pt x="92619" y="61238"/>
                  </a:lnTo>
                  <a:lnTo>
                    <a:pt x="128956" y="35550"/>
                  </a:lnTo>
                  <a:lnTo>
                    <a:pt x="169514" y="16290"/>
                  </a:lnTo>
                  <a:lnTo>
                    <a:pt x="213557" y="4195"/>
                  </a:lnTo>
                  <a:lnTo>
                    <a:pt x="260350" y="0"/>
                  </a:lnTo>
                  <a:lnTo>
                    <a:pt x="4511548" y="0"/>
                  </a:lnTo>
                  <a:lnTo>
                    <a:pt x="4558344" y="4195"/>
                  </a:lnTo>
                  <a:lnTo>
                    <a:pt x="4602399" y="16290"/>
                  </a:lnTo>
                  <a:lnTo>
                    <a:pt x="4642974" y="35550"/>
                  </a:lnTo>
                  <a:lnTo>
                    <a:pt x="4679331" y="61238"/>
                  </a:lnTo>
                  <a:lnTo>
                    <a:pt x="4710733" y="92619"/>
                  </a:lnTo>
                  <a:lnTo>
                    <a:pt x="4736441" y="128956"/>
                  </a:lnTo>
                  <a:lnTo>
                    <a:pt x="4755718" y="169514"/>
                  </a:lnTo>
                  <a:lnTo>
                    <a:pt x="4767825" y="213557"/>
                  </a:lnTo>
                  <a:lnTo>
                    <a:pt x="4772025" y="260350"/>
                  </a:lnTo>
                  <a:lnTo>
                    <a:pt x="4772025" y="3120847"/>
                  </a:lnTo>
                  <a:lnTo>
                    <a:pt x="4767825" y="3167666"/>
                  </a:lnTo>
                  <a:lnTo>
                    <a:pt x="4755718" y="3211732"/>
                  </a:lnTo>
                  <a:lnTo>
                    <a:pt x="4736441" y="3252309"/>
                  </a:lnTo>
                  <a:lnTo>
                    <a:pt x="4710733" y="3288662"/>
                  </a:lnTo>
                  <a:lnTo>
                    <a:pt x="4679331" y="3320054"/>
                  </a:lnTo>
                  <a:lnTo>
                    <a:pt x="4642974" y="3345751"/>
                  </a:lnTo>
                  <a:lnTo>
                    <a:pt x="4602399" y="3365016"/>
                  </a:lnTo>
                  <a:lnTo>
                    <a:pt x="4558344" y="3377115"/>
                  </a:lnTo>
                  <a:lnTo>
                    <a:pt x="4511548" y="3381311"/>
                  </a:lnTo>
                  <a:lnTo>
                    <a:pt x="260350" y="3381311"/>
                  </a:lnTo>
                  <a:lnTo>
                    <a:pt x="213557" y="3377115"/>
                  </a:lnTo>
                  <a:lnTo>
                    <a:pt x="169514" y="3365016"/>
                  </a:lnTo>
                  <a:lnTo>
                    <a:pt x="128956" y="3345751"/>
                  </a:lnTo>
                  <a:lnTo>
                    <a:pt x="92619" y="3320054"/>
                  </a:lnTo>
                  <a:lnTo>
                    <a:pt x="61238" y="3288662"/>
                  </a:lnTo>
                  <a:lnTo>
                    <a:pt x="35550" y="3252309"/>
                  </a:lnTo>
                  <a:lnTo>
                    <a:pt x="16290" y="3211732"/>
                  </a:lnTo>
                  <a:lnTo>
                    <a:pt x="4195" y="3167666"/>
                  </a:lnTo>
                  <a:lnTo>
                    <a:pt x="0" y="3120847"/>
                  </a:lnTo>
                  <a:lnTo>
                    <a:pt x="0" y="260350"/>
                  </a:lnTo>
                  <a:close/>
                </a:path>
              </a:pathLst>
            </a:custGeom>
            <a:ln w="28575">
              <a:solidFill>
                <a:srgbClr val="C6000A"/>
              </a:solidFill>
            </a:ln>
          </p:spPr>
          <p:txBody>
            <a:bodyPr wrap="square" lIns="0" tIns="0" rIns="0" bIns="0" rtlCol="0"/>
            <a:lstStyle/>
            <a:p/>
          </p:txBody>
        </p:sp>
        <p:sp>
          <p:nvSpPr>
            <p:cNvPr id="15" name="object 15" descr=""/>
            <p:cNvSpPr/>
            <p:nvPr/>
          </p:nvSpPr>
          <p:spPr>
            <a:xfrm>
              <a:off x="3710051" y="3376676"/>
              <a:ext cx="2590800" cy="266700"/>
            </a:xfrm>
            <a:custGeom>
              <a:avLst/>
              <a:gdLst/>
              <a:ahLst/>
              <a:cxnLst/>
              <a:rect l="l" t="t" r="r" b="b"/>
              <a:pathLst>
                <a:path w="2590800" h="266700">
                  <a:moveTo>
                    <a:pt x="2457450" y="0"/>
                  </a:moveTo>
                  <a:lnTo>
                    <a:pt x="2457450" y="66548"/>
                  </a:lnTo>
                  <a:lnTo>
                    <a:pt x="133350" y="66548"/>
                  </a:lnTo>
                  <a:lnTo>
                    <a:pt x="133350" y="0"/>
                  </a:lnTo>
                  <a:lnTo>
                    <a:pt x="0" y="133350"/>
                  </a:lnTo>
                  <a:lnTo>
                    <a:pt x="133350" y="266700"/>
                  </a:lnTo>
                  <a:lnTo>
                    <a:pt x="133350" y="200025"/>
                  </a:lnTo>
                  <a:lnTo>
                    <a:pt x="2457450" y="200025"/>
                  </a:lnTo>
                  <a:lnTo>
                    <a:pt x="2457450" y="266700"/>
                  </a:lnTo>
                  <a:lnTo>
                    <a:pt x="2590800" y="133350"/>
                  </a:lnTo>
                  <a:lnTo>
                    <a:pt x="2457450" y="0"/>
                  </a:lnTo>
                  <a:close/>
                </a:path>
              </a:pathLst>
            </a:custGeom>
            <a:solidFill>
              <a:srgbClr val="FFF1CC"/>
            </a:solidFill>
          </p:spPr>
          <p:txBody>
            <a:bodyPr wrap="square" lIns="0" tIns="0" rIns="0" bIns="0" rtlCol="0"/>
            <a:lstStyle/>
            <a:p/>
          </p:txBody>
        </p:sp>
        <p:sp>
          <p:nvSpPr>
            <p:cNvPr id="16" name="object 16" descr=""/>
            <p:cNvSpPr/>
            <p:nvPr/>
          </p:nvSpPr>
          <p:spPr>
            <a:xfrm>
              <a:off x="3710051" y="3376676"/>
              <a:ext cx="2590800" cy="266700"/>
            </a:xfrm>
            <a:custGeom>
              <a:avLst/>
              <a:gdLst/>
              <a:ahLst/>
              <a:cxnLst/>
              <a:rect l="l" t="t" r="r" b="b"/>
              <a:pathLst>
                <a:path w="2590800" h="266700">
                  <a:moveTo>
                    <a:pt x="0" y="133350"/>
                  </a:moveTo>
                  <a:lnTo>
                    <a:pt x="133350" y="0"/>
                  </a:lnTo>
                  <a:lnTo>
                    <a:pt x="133350" y="66548"/>
                  </a:lnTo>
                  <a:lnTo>
                    <a:pt x="2457450" y="66548"/>
                  </a:lnTo>
                  <a:lnTo>
                    <a:pt x="2457450" y="0"/>
                  </a:lnTo>
                  <a:lnTo>
                    <a:pt x="2590800" y="133350"/>
                  </a:lnTo>
                  <a:lnTo>
                    <a:pt x="2457450" y="266700"/>
                  </a:lnTo>
                  <a:lnTo>
                    <a:pt x="2457450" y="200025"/>
                  </a:lnTo>
                  <a:lnTo>
                    <a:pt x="133350" y="200025"/>
                  </a:lnTo>
                  <a:lnTo>
                    <a:pt x="133350" y="266700"/>
                  </a:lnTo>
                  <a:lnTo>
                    <a:pt x="0" y="133350"/>
                  </a:lnTo>
                  <a:close/>
                </a:path>
              </a:pathLst>
            </a:custGeom>
            <a:ln w="12700">
              <a:solidFill>
                <a:srgbClr val="213E58"/>
              </a:solidFill>
            </a:ln>
          </p:spPr>
          <p:txBody>
            <a:bodyPr wrap="square" lIns="0" tIns="0" rIns="0" bIns="0" rtlCol="0"/>
            <a:lstStyle/>
            <a:p/>
          </p:txBody>
        </p:sp>
      </p:grpSp>
      <p:sp>
        <p:nvSpPr>
          <p:cNvPr id="17" name="object 17" descr=""/>
          <p:cNvSpPr txBox="1"/>
          <p:nvPr/>
        </p:nvSpPr>
        <p:spPr>
          <a:xfrm>
            <a:off x="5748401" y="147701"/>
            <a:ext cx="5257800" cy="685800"/>
          </a:xfrm>
          <a:prstGeom prst="rect">
            <a:avLst/>
          </a:prstGeom>
          <a:solidFill>
            <a:srgbClr val="FFF1CC"/>
          </a:solidFill>
          <a:ln w="12700">
            <a:solidFill>
              <a:srgbClr val="213E58"/>
            </a:solidFill>
          </a:ln>
        </p:spPr>
        <p:txBody>
          <a:bodyPr wrap="square" lIns="0" tIns="8890" rIns="0" bIns="0" rtlCol="0" vert="horz">
            <a:spAutoFit/>
          </a:bodyPr>
          <a:lstStyle/>
          <a:p>
            <a:pPr marL="88900" marR="203835">
              <a:lnSpc>
                <a:spcPct val="100000"/>
              </a:lnSpc>
              <a:spcBef>
                <a:spcPts val="70"/>
              </a:spcBef>
            </a:pPr>
            <a:r>
              <a:rPr dirty="0" sz="2000" spc="-10">
                <a:latin typeface="Courier New"/>
                <a:cs typeface="Courier New"/>
              </a:rPr>
              <a:t>PushAction</a:t>
            </a:r>
            <a:r>
              <a:rPr dirty="0" sz="2000">
                <a:latin typeface="UKIJ CJK"/>
                <a:cs typeface="UKIJ CJK"/>
              </a:rPr>
              <a:t>方法实现：调用</a:t>
            </a:r>
            <a:r>
              <a:rPr dirty="0" sz="2000" spc="-10">
                <a:latin typeface="Courier New"/>
                <a:cs typeface="Courier New"/>
              </a:rPr>
              <a:t>std::list</a:t>
            </a:r>
            <a:r>
              <a:rPr dirty="0" sz="2000" spc="-50">
                <a:latin typeface="UKIJ CJK"/>
                <a:cs typeface="UKIJ CJK"/>
              </a:rPr>
              <a:t>的 </a:t>
            </a:r>
            <a:r>
              <a:rPr dirty="0" sz="2000" spc="-10">
                <a:latin typeface="Courier New"/>
                <a:cs typeface="Courier New"/>
              </a:rPr>
              <a:t>push_back</a:t>
            </a:r>
            <a:r>
              <a:rPr dirty="0" sz="2000" spc="-25">
                <a:latin typeface="UKIJ CJK"/>
                <a:cs typeface="UKIJ CJK"/>
              </a:rPr>
              <a:t>方法</a:t>
            </a:r>
            <a:endParaRPr sz="2000">
              <a:latin typeface="UKIJ CJK"/>
              <a:cs typeface="UKIJ CJK"/>
            </a:endParaRPr>
          </a:p>
        </p:txBody>
      </p:sp>
      <p:sp>
        <p:nvSpPr>
          <p:cNvPr id="18" name="object 1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32</a:t>
            </a:r>
          </a:p>
        </p:txBody>
      </p:sp>
      <p:sp>
        <p:nvSpPr>
          <p:cNvPr id="19" name="object 1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8595995" cy="518159"/>
          </a:xfrm>
          <a:prstGeom prst="rect"/>
        </p:spPr>
        <p:txBody>
          <a:bodyPr wrap="square" lIns="0" tIns="16510" rIns="0" bIns="0" rtlCol="0" vert="horz">
            <a:spAutoFit/>
          </a:bodyPr>
          <a:lstStyle/>
          <a:p>
            <a:pPr marL="12700">
              <a:lnSpc>
                <a:spcPct val="100000"/>
              </a:lnSpc>
              <a:spcBef>
                <a:spcPts val="130"/>
              </a:spcBef>
            </a:pPr>
            <a:r>
              <a:rPr dirty="0" spc="-40"/>
              <a:t>任务编排：原子指令列表管理、批执行功能实现</a:t>
            </a:r>
          </a:p>
        </p:txBody>
      </p:sp>
      <p:grpSp>
        <p:nvGrpSpPr>
          <p:cNvPr id="3" name="object 3" descr=""/>
          <p:cNvGrpSpPr/>
          <p:nvPr/>
        </p:nvGrpSpPr>
        <p:grpSpPr>
          <a:xfrm>
            <a:off x="790575" y="1524000"/>
            <a:ext cx="11317605" cy="5116830"/>
            <a:chOff x="790575" y="1524000"/>
            <a:chExt cx="11317605" cy="5116830"/>
          </a:xfrm>
        </p:grpSpPr>
        <p:pic>
          <p:nvPicPr>
            <p:cNvPr id="4" name="object 4" descr=""/>
            <p:cNvPicPr/>
            <p:nvPr/>
          </p:nvPicPr>
          <p:blipFill>
            <a:blip r:embed="rId2" cstate="print"/>
            <a:stretch>
              <a:fillRect/>
            </a:stretch>
          </p:blipFill>
          <p:spPr>
            <a:xfrm>
              <a:off x="790575" y="1524000"/>
              <a:ext cx="9620250" cy="4181475"/>
            </a:xfrm>
            <a:prstGeom prst="rect">
              <a:avLst/>
            </a:prstGeom>
          </p:spPr>
        </p:pic>
        <p:sp>
          <p:nvSpPr>
            <p:cNvPr id="5" name="object 5" descr=""/>
            <p:cNvSpPr/>
            <p:nvPr/>
          </p:nvSpPr>
          <p:spPr>
            <a:xfrm>
              <a:off x="1138237" y="2862325"/>
              <a:ext cx="6906259" cy="1828800"/>
            </a:xfrm>
            <a:custGeom>
              <a:avLst/>
              <a:gdLst/>
              <a:ahLst/>
              <a:cxnLst/>
              <a:rect l="l" t="t" r="r" b="b"/>
              <a:pathLst>
                <a:path w="6906259" h="1828800">
                  <a:moveTo>
                    <a:pt x="0" y="140843"/>
                  </a:moveTo>
                  <a:lnTo>
                    <a:pt x="7181" y="96300"/>
                  </a:lnTo>
                  <a:lnTo>
                    <a:pt x="27181" y="57634"/>
                  </a:lnTo>
                  <a:lnTo>
                    <a:pt x="57681" y="27155"/>
                  </a:lnTo>
                  <a:lnTo>
                    <a:pt x="96362" y="7173"/>
                  </a:lnTo>
                  <a:lnTo>
                    <a:pt x="140906" y="0"/>
                  </a:lnTo>
                  <a:lnTo>
                    <a:pt x="6764718" y="0"/>
                  </a:lnTo>
                  <a:lnTo>
                    <a:pt x="6809274" y="7173"/>
                  </a:lnTo>
                  <a:lnTo>
                    <a:pt x="6847971" y="27155"/>
                  </a:lnTo>
                  <a:lnTo>
                    <a:pt x="6878488" y="57634"/>
                  </a:lnTo>
                  <a:lnTo>
                    <a:pt x="6898501" y="96300"/>
                  </a:lnTo>
                  <a:lnTo>
                    <a:pt x="6905688" y="140843"/>
                  </a:lnTo>
                  <a:lnTo>
                    <a:pt x="6905688" y="1687830"/>
                  </a:lnTo>
                  <a:lnTo>
                    <a:pt x="6898501" y="1732385"/>
                  </a:lnTo>
                  <a:lnTo>
                    <a:pt x="6878488" y="1771083"/>
                  </a:lnTo>
                  <a:lnTo>
                    <a:pt x="6847971" y="1801599"/>
                  </a:lnTo>
                  <a:lnTo>
                    <a:pt x="6809274" y="1821612"/>
                  </a:lnTo>
                  <a:lnTo>
                    <a:pt x="6764718" y="1828800"/>
                  </a:lnTo>
                  <a:lnTo>
                    <a:pt x="140906" y="1828800"/>
                  </a:lnTo>
                  <a:lnTo>
                    <a:pt x="96362" y="1821612"/>
                  </a:lnTo>
                  <a:lnTo>
                    <a:pt x="57681" y="1801599"/>
                  </a:lnTo>
                  <a:lnTo>
                    <a:pt x="27181" y="1771083"/>
                  </a:lnTo>
                  <a:lnTo>
                    <a:pt x="7181" y="1732385"/>
                  </a:lnTo>
                  <a:lnTo>
                    <a:pt x="0" y="1687830"/>
                  </a:lnTo>
                  <a:lnTo>
                    <a:pt x="0" y="140843"/>
                  </a:lnTo>
                  <a:close/>
                </a:path>
              </a:pathLst>
            </a:custGeom>
            <a:ln w="28575">
              <a:solidFill>
                <a:srgbClr val="C6000A"/>
              </a:solidFill>
            </a:ln>
          </p:spPr>
          <p:txBody>
            <a:bodyPr wrap="square" lIns="0" tIns="0" rIns="0" bIns="0" rtlCol="0"/>
            <a:lstStyle/>
            <a:p/>
          </p:txBody>
        </p:sp>
        <p:sp>
          <p:nvSpPr>
            <p:cNvPr id="6" name="object 6" descr=""/>
            <p:cNvSpPr/>
            <p:nvPr/>
          </p:nvSpPr>
          <p:spPr>
            <a:xfrm>
              <a:off x="8015223" y="1824100"/>
              <a:ext cx="4086860" cy="1123950"/>
            </a:xfrm>
            <a:custGeom>
              <a:avLst/>
              <a:gdLst/>
              <a:ahLst/>
              <a:cxnLst/>
              <a:rect l="l" t="t" r="r" b="b"/>
              <a:pathLst>
                <a:path w="4086859" h="1123950">
                  <a:moveTo>
                    <a:pt x="4086352" y="0"/>
                  </a:moveTo>
                  <a:lnTo>
                    <a:pt x="228726" y="0"/>
                  </a:lnTo>
                  <a:lnTo>
                    <a:pt x="228726" y="655574"/>
                  </a:lnTo>
                  <a:lnTo>
                    <a:pt x="0" y="1087247"/>
                  </a:lnTo>
                  <a:lnTo>
                    <a:pt x="228726" y="936498"/>
                  </a:lnTo>
                  <a:lnTo>
                    <a:pt x="228726" y="1123950"/>
                  </a:lnTo>
                  <a:lnTo>
                    <a:pt x="4086352" y="1123950"/>
                  </a:lnTo>
                  <a:lnTo>
                    <a:pt x="4086352" y="0"/>
                  </a:lnTo>
                  <a:close/>
                </a:path>
              </a:pathLst>
            </a:custGeom>
            <a:solidFill>
              <a:srgbClr val="FFF1CC"/>
            </a:solidFill>
          </p:spPr>
          <p:txBody>
            <a:bodyPr wrap="square" lIns="0" tIns="0" rIns="0" bIns="0" rtlCol="0"/>
            <a:lstStyle/>
            <a:p/>
          </p:txBody>
        </p:sp>
        <p:sp>
          <p:nvSpPr>
            <p:cNvPr id="7" name="object 7" descr=""/>
            <p:cNvSpPr/>
            <p:nvPr/>
          </p:nvSpPr>
          <p:spPr>
            <a:xfrm>
              <a:off x="8015223" y="1824100"/>
              <a:ext cx="4086860" cy="1123950"/>
            </a:xfrm>
            <a:custGeom>
              <a:avLst/>
              <a:gdLst/>
              <a:ahLst/>
              <a:cxnLst/>
              <a:rect l="l" t="t" r="r" b="b"/>
              <a:pathLst>
                <a:path w="4086859" h="1123950">
                  <a:moveTo>
                    <a:pt x="228726" y="0"/>
                  </a:moveTo>
                  <a:lnTo>
                    <a:pt x="871601" y="0"/>
                  </a:lnTo>
                  <a:lnTo>
                    <a:pt x="1836039" y="0"/>
                  </a:lnTo>
                  <a:lnTo>
                    <a:pt x="4086352" y="0"/>
                  </a:lnTo>
                  <a:lnTo>
                    <a:pt x="4086352" y="655574"/>
                  </a:lnTo>
                  <a:lnTo>
                    <a:pt x="4086352" y="936498"/>
                  </a:lnTo>
                  <a:lnTo>
                    <a:pt x="4086352" y="1123950"/>
                  </a:lnTo>
                  <a:lnTo>
                    <a:pt x="1836039" y="1123950"/>
                  </a:lnTo>
                  <a:lnTo>
                    <a:pt x="871601" y="1123950"/>
                  </a:lnTo>
                  <a:lnTo>
                    <a:pt x="228726" y="1123950"/>
                  </a:lnTo>
                  <a:lnTo>
                    <a:pt x="228726" y="936498"/>
                  </a:lnTo>
                  <a:lnTo>
                    <a:pt x="0" y="1087247"/>
                  </a:lnTo>
                  <a:lnTo>
                    <a:pt x="228726" y="655574"/>
                  </a:lnTo>
                  <a:lnTo>
                    <a:pt x="228726" y="0"/>
                  </a:lnTo>
                  <a:close/>
                </a:path>
              </a:pathLst>
            </a:custGeom>
            <a:ln w="12700">
              <a:solidFill>
                <a:srgbClr val="213E58"/>
              </a:solidFill>
            </a:ln>
          </p:spPr>
          <p:txBody>
            <a:bodyPr wrap="square" lIns="0" tIns="0" rIns="0" bIns="0" rtlCol="0"/>
            <a:lstStyle/>
            <a:p/>
          </p:txBody>
        </p:sp>
        <p:sp>
          <p:nvSpPr>
            <p:cNvPr id="8" name="object 8" descr=""/>
            <p:cNvSpPr/>
            <p:nvPr/>
          </p:nvSpPr>
          <p:spPr>
            <a:xfrm>
              <a:off x="1519301" y="5043551"/>
              <a:ext cx="5010150" cy="295275"/>
            </a:xfrm>
            <a:custGeom>
              <a:avLst/>
              <a:gdLst/>
              <a:ahLst/>
              <a:cxnLst/>
              <a:rect l="l" t="t" r="r" b="b"/>
              <a:pathLst>
                <a:path w="5010150" h="295275">
                  <a:moveTo>
                    <a:pt x="0" y="22732"/>
                  </a:moveTo>
                  <a:lnTo>
                    <a:pt x="1783" y="13876"/>
                  </a:lnTo>
                  <a:lnTo>
                    <a:pt x="6651" y="6651"/>
                  </a:lnTo>
                  <a:lnTo>
                    <a:pt x="13876" y="1783"/>
                  </a:lnTo>
                  <a:lnTo>
                    <a:pt x="22733" y="0"/>
                  </a:lnTo>
                  <a:lnTo>
                    <a:pt x="4987290" y="0"/>
                  </a:lnTo>
                  <a:lnTo>
                    <a:pt x="4996166" y="1783"/>
                  </a:lnTo>
                  <a:lnTo>
                    <a:pt x="5003434" y="6651"/>
                  </a:lnTo>
                  <a:lnTo>
                    <a:pt x="5008346" y="13876"/>
                  </a:lnTo>
                  <a:lnTo>
                    <a:pt x="5010150" y="22732"/>
                  </a:lnTo>
                  <a:lnTo>
                    <a:pt x="5010150" y="272415"/>
                  </a:lnTo>
                  <a:lnTo>
                    <a:pt x="5008346" y="281291"/>
                  </a:lnTo>
                  <a:lnTo>
                    <a:pt x="5003434" y="288559"/>
                  </a:lnTo>
                  <a:lnTo>
                    <a:pt x="4996166" y="293471"/>
                  </a:lnTo>
                  <a:lnTo>
                    <a:pt x="4987290" y="295275"/>
                  </a:lnTo>
                  <a:lnTo>
                    <a:pt x="22733" y="295275"/>
                  </a:lnTo>
                  <a:lnTo>
                    <a:pt x="13876" y="293471"/>
                  </a:lnTo>
                  <a:lnTo>
                    <a:pt x="6651" y="288559"/>
                  </a:lnTo>
                  <a:lnTo>
                    <a:pt x="1783" y="281291"/>
                  </a:lnTo>
                  <a:lnTo>
                    <a:pt x="0" y="272415"/>
                  </a:lnTo>
                  <a:lnTo>
                    <a:pt x="0" y="22732"/>
                  </a:lnTo>
                  <a:close/>
                </a:path>
              </a:pathLst>
            </a:custGeom>
            <a:ln w="28575">
              <a:solidFill>
                <a:srgbClr val="C6000A"/>
              </a:solidFill>
            </a:ln>
          </p:spPr>
          <p:txBody>
            <a:bodyPr wrap="square" lIns="0" tIns="0" rIns="0" bIns="0" rtlCol="0"/>
            <a:lstStyle/>
            <a:p/>
          </p:txBody>
        </p:sp>
        <p:sp>
          <p:nvSpPr>
            <p:cNvPr id="9" name="object 9" descr=""/>
            <p:cNvSpPr/>
            <p:nvPr/>
          </p:nvSpPr>
          <p:spPr>
            <a:xfrm>
              <a:off x="1042987" y="5037328"/>
              <a:ext cx="8839835" cy="1597025"/>
            </a:xfrm>
            <a:custGeom>
              <a:avLst/>
              <a:gdLst/>
              <a:ahLst/>
              <a:cxnLst/>
              <a:rect l="l" t="t" r="r" b="b"/>
              <a:pathLst>
                <a:path w="8839835" h="1597025">
                  <a:moveTo>
                    <a:pt x="7340536" y="0"/>
                  </a:moveTo>
                  <a:lnTo>
                    <a:pt x="5156263" y="463423"/>
                  </a:lnTo>
                  <a:lnTo>
                    <a:pt x="0" y="463423"/>
                  </a:lnTo>
                  <a:lnTo>
                    <a:pt x="0" y="1596834"/>
                  </a:lnTo>
                  <a:lnTo>
                    <a:pt x="8839263" y="1596834"/>
                  </a:lnTo>
                  <a:lnTo>
                    <a:pt x="8839263" y="463423"/>
                  </a:lnTo>
                  <a:lnTo>
                    <a:pt x="7366063" y="463423"/>
                  </a:lnTo>
                  <a:lnTo>
                    <a:pt x="7340536" y="0"/>
                  </a:lnTo>
                  <a:close/>
                </a:path>
              </a:pathLst>
            </a:custGeom>
            <a:solidFill>
              <a:srgbClr val="FFF1CC"/>
            </a:solidFill>
          </p:spPr>
          <p:txBody>
            <a:bodyPr wrap="square" lIns="0" tIns="0" rIns="0" bIns="0" rtlCol="0"/>
            <a:lstStyle/>
            <a:p/>
          </p:txBody>
        </p:sp>
        <p:sp>
          <p:nvSpPr>
            <p:cNvPr id="10" name="object 10" descr=""/>
            <p:cNvSpPr/>
            <p:nvPr/>
          </p:nvSpPr>
          <p:spPr>
            <a:xfrm>
              <a:off x="1042987" y="5037328"/>
              <a:ext cx="8839835" cy="1597025"/>
            </a:xfrm>
            <a:custGeom>
              <a:avLst/>
              <a:gdLst/>
              <a:ahLst/>
              <a:cxnLst/>
              <a:rect l="l" t="t" r="r" b="b"/>
              <a:pathLst>
                <a:path w="8839835" h="1597025">
                  <a:moveTo>
                    <a:pt x="0" y="463423"/>
                  </a:moveTo>
                  <a:lnTo>
                    <a:pt x="5156263" y="463423"/>
                  </a:lnTo>
                  <a:lnTo>
                    <a:pt x="7340536" y="0"/>
                  </a:lnTo>
                  <a:lnTo>
                    <a:pt x="7366063" y="463423"/>
                  </a:lnTo>
                  <a:lnTo>
                    <a:pt x="8839263" y="463423"/>
                  </a:lnTo>
                  <a:lnTo>
                    <a:pt x="8839263" y="652272"/>
                  </a:lnTo>
                  <a:lnTo>
                    <a:pt x="8839263" y="935647"/>
                  </a:lnTo>
                  <a:lnTo>
                    <a:pt x="8839263" y="1596834"/>
                  </a:lnTo>
                  <a:lnTo>
                    <a:pt x="7366063" y="1596834"/>
                  </a:lnTo>
                  <a:lnTo>
                    <a:pt x="5156263" y="1596834"/>
                  </a:lnTo>
                  <a:lnTo>
                    <a:pt x="0" y="1596834"/>
                  </a:lnTo>
                  <a:lnTo>
                    <a:pt x="0" y="935647"/>
                  </a:lnTo>
                  <a:lnTo>
                    <a:pt x="0" y="652272"/>
                  </a:lnTo>
                  <a:lnTo>
                    <a:pt x="0" y="463423"/>
                  </a:lnTo>
                  <a:close/>
                </a:path>
              </a:pathLst>
            </a:custGeom>
            <a:ln w="12700">
              <a:solidFill>
                <a:srgbClr val="213E58"/>
              </a:solidFill>
            </a:ln>
          </p:spPr>
          <p:txBody>
            <a:bodyPr wrap="square" lIns="0" tIns="0" rIns="0" bIns="0" rtlCol="0"/>
            <a:lstStyle/>
            <a:p/>
          </p:txBody>
        </p:sp>
      </p:grpSp>
      <p:sp>
        <p:nvSpPr>
          <p:cNvPr id="11" name="object 11" descr=""/>
          <p:cNvSpPr txBox="1"/>
          <p:nvPr/>
        </p:nvSpPr>
        <p:spPr>
          <a:xfrm>
            <a:off x="1113789" y="5625782"/>
            <a:ext cx="8782050" cy="843915"/>
          </a:xfrm>
          <a:prstGeom prst="rect">
            <a:avLst/>
          </a:prstGeom>
        </p:spPr>
        <p:txBody>
          <a:bodyPr wrap="square" lIns="0" tIns="12700" rIns="0" bIns="0" rtlCol="0" vert="horz">
            <a:spAutoFit/>
          </a:bodyPr>
          <a:lstStyle/>
          <a:p>
            <a:pPr marL="12700">
              <a:lnSpc>
                <a:spcPct val="100000"/>
              </a:lnSpc>
              <a:spcBef>
                <a:spcPts val="100"/>
              </a:spcBef>
            </a:pPr>
            <a:r>
              <a:rPr dirty="0" sz="1800" spc="-5">
                <a:latin typeface="UKIJ CJK"/>
                <a:cs typeface="UKIJ CJK"/>
              </a:rPr>
              <a:t>遍历</a:t>
            </a:r>
            <a:r>
              <a:rPr dirty="0" sz="1800" spc="-40">
                <a:latin typeface="Courier New"/>
                <a:cs typeface="Courier New"/>
              </a:rPr>
              <a:t>actions</a:t>
            </a:r>
            <a:r>
              <a:rPr dirty="0" sz="1800" spc="-5">
                <a:latin typeface="UKIJ CJK"/>
                <a:cs typeface="UKIJ CJK"/>
              </a:rPr>
              <a:t>里面的每个</a:t>
            </a:r>
            <a:r>
              <a:rPr dirty="0" sz="1800" spc="-35">
                <a:latin typeface="Courier New"/>
                <a:cs typeface="Courier New"/>
              </a:rPr>
              <a:t>action</a:t>
            </a:r>
            <a:r>
              <a:rPr dirty="0" sz="1800" spc="-20">
                <a:latin typeface="UKIJ CJK"/>
                <a:cs typeface="UKIJ CJK"/>
              </a:rPr>
              <a:t>，执行</a:t>
            </a:r>
            <a:r>
              <a:rPr dirty="0" sz="1800" spc="-10">
                <a:latin typeface="Courier New"/>
                <a:cs typeface="Courier New"/>
              </a:rPr>
              <a:t>action</a:t>
            </a:r>
            <a:endParaRPr sz="1800">
              <a:latin typeface="Courier New"/>
              <a:cs typeface="Courier New"/>
            </a:endParaRPr>
          </a:p>
          <a:p>
            <a:pPr marL="12700" marR="5080">
              <a:lnSpc>
                <a:spcPts val="2100"/>
              </a:lnSpc>
              <a:spcBef>
                <a:spcPts val="140"/>
              </a:spcBef>
            </a:pPr>
            <a:r>
              <a:rPr dirty="0" sz="1800" spc="-10">
                <a:latin typeface="UKIJ CJK"/>
                <a:cs typeface="UKIJ CJK"/>
              </a:rPr>
              <a:t>以</a:t>
            </a:r>
            <a:r>
              <a:rPr dirty="0" sz="1800" spc="-20">
                <a:latin typeface="Courier New"/>
                <a:cs typeface="Courier New"/>
              </a:rPr>
              <a:t>FORWARD_1_STEP_ACTION</a:t>
            </a:r>
            <a:r>
              <a:rPr dirty="0" sz="1800" spc="-5">
                <a:latin typeface="UKIJ CJK"/>
                <a:cs typeface="UKIJ CJK"/>
              </a:rPr>
              <a:t>指令为例，其</a:t>
            </a:r>
            <a:r>
              <a:rPr dirty="0" sz="1800" spc="-20">
                <a:latin typeface="Courier New"/>
                <a:cs typeface="Courier New"/>
              </a:rPr>
              <a:t>ActionType</a:t>
            </a:r>
            <a:r>
              <a:rPr dirty="0" sz="1800" spc="15">
                <a:latin typeface="UKIJ CJK"/>
                <a:cs typeface="UKIJ CJK"/>
              </a:rPr>
              <a:t>枚举值为</a:t>
            </a:r>
            <a:r>
              <a:rPr dirty="0" sz="1800" spc="-10">
                <a:latin typeface="Courier New"/>
                <a:cs typeface="Courier New"/>
              </a:rPr>
              <a:t>0</a:t>
            </a:r>
            <a:r>
              <a:rPr dirty="0" sz="1800" spc="-10">
                <a:latin typeface="UKIJ CJK"/>
                <a:cs typeface="UKIJ CJK"/>
              </a:rPr>
              <a:t>，</a:t>
            </a:r>
            <a:r>
              <a:rPr dirty="0" sz="1800" spc="-10">
                <a:latin typeface="Courier New"/>
                <a:cs typeface="Courier New"/>
              </a:rPr>
              <a:t>actionVec[0]</a:t>
            </a:r>
            <a:r>
              <a:rPr dirty="0" sz="1800" spc="-10">
                <a:latin typeface="UKIJ CJK"/>
                <a:cs typeface="UKIJ CJK"/>
              </a:rPr>
              <a:t>对应操作为</a:t>
            </a:r>
            <a:r>
              <a:rPr dirty="0" sz="1800" spc="-25">
                <a:latin typeface="Courier New"/>
                <a:cs typeface="Courier New"/>
              </a:rPr>
              <a:t>ForwardAction</a:t>
            </a:r>
            <a:r>
              <a:rPr dirty="0" sz="1800" spc="-25">
                <a:latin typeface="UKIJ CJK"/>
                <a:cs typeface="UKIJ CJK"/>
              </a:rPr>
              <a:t>，</a:t>
            </a:r>
            <a:r>
              <a:rPr dirty="0" sz="1800" spc="-25">
                <a:latin typeface="Courier New"/>
                <a:cs typeface="Courier New"/>
              </a:rPr>
              <a:t>ForwardAction(poseHandler)</a:t>
            </a:r>
            <a:r>
              <a:rPr dirty="0" sz="1800" spc="-5">
                <a:latin typeface="UKIJ CJK"/>
                <a:cs typeface="UKIJ CJK"/>
              </a:rPr>
              <a:t>将执行向前</a:t>
            </a:r>
            <a:r>
              <a:rPr dirty="0" sz="1800" spc="-35">
                <a:latin typeface="Courier New"/>
                <a:cs typeface="Courier New"/>
              </a:rPr>
              <a:t>1</a:t>
            </a:r>
            <a:r>
              <a:rPr dirty="0" sz="1800" spc="-20">
                <a:latin typeface="UKIJ CJK"/>
                <a:cs typeface="UKIJ CJK"/>
              </a:rPr>
              <a:t>步操作</a:t>
            </a:r>
            <a:endParaRPr sz="1800">
              <a:latin typeface="UKIJ CJK"/>
              <a:cs typeface="UKIJ CJK"/>
            </a:endParaRPr>
          </a:p>
        </p:txBody>
      </p:sp>
      <p:grpSp>
        <p:nvGrpSpPr>
          <p:cNvPr id="12" name="object 12" descr=""/>
          <p:cNvGrpSpPr/>
          <p:nvPr/>
        </p:nvGrpSpPr>
        <p:grpSpPr>
          <a:xfrm>
            <a:off x="5627751" y="3198876"/>
            <a:ext cx="5518150" cy="1674495"/>
            <a:chOff x="5627751" y="3198876"/>
            <a:chExt cx="5518150" cy="1674495"/>
          </a:xfrm>
        </p:grpSpPr>
        <p:sp>
          <p:nvSpPr>
            <p:cNvPr id="13" name="object 13" descr=""/>
            <p:cNvSpPr/>
            <p:nvPr/>
          </p:nvSpPr>
          <p:spPr>
            <a:xfrm>
              <a:off x="5634101" y="3205226"/>
              <a:ext cx="5505450" cy="1661795"/>
            </a:xfrm>
            <a:custGeom>
              <a:avLst/>
              <a:gdLst/>
              <a:ahLst/>
              <a:cxnLst/>
              <a:rect l="l" t="t" r="r" b="b"/>
              <a:pathLst>
                <a:path w="5505450" h="1661795">
                  <a:moveTo>
                    <a:pt x="5505450" y="0"/>
                  </a:moveTo>
                  <a:lnTo>
                    <a:pt x="0" y="0"/>
                  </a:lnTo>
                  <a:lnTo>
                    <a:pt x="0" y="1123950"/>
                  </a:lnTo>
                  <a:lnTo>
                    <a:pt x="917575" y="1123950"/>
                  </a:lnTo>
                  <a:lnTo>
                    <a:pt x="902843" y="1661541"/>
                  </a:lnTo>
                  <a:lnTo>
                    <a:pt x="2293874" y="1123950"/>
                  </a:lnTo>
                  <a:lnTo>
                    <a:pt x="5505450" y="1123950"/>
                  </a:lnTo>
                  <a:lnTo>
                    <a:pt x="5505450" y="0"/>
                  </a:lnTo>
                  <a:close/>
                </a:path>
              </a:pathLst>
            </a:custGeom>
            <a:solidFill>
              <a:srgbClr val="FFF1CC"/>
            </a:solidFill>
          </p:spPr>
          <p:txBody>
            <a:bodyPr wrap="square" lIns="0" tIns="0" rIns="0" bIns="0" rtlCol="0"/>
            <a:lstStyle/>
            <a:p/>
          </p:txBody>
        </p:sp>
        <p:sp>
          <p:nvSpPr>
            <p:cNvPr id="14" name="object 14" descr=""/>
            <p:cNvSpPr/>
            <p:nvPr/>
          </p:nvSpPr>
          <p:spPr>
            <a:xfrm>
              <a:off x="5634101" y="3205226"/>
              <a:ext cx="5505450" cy="1661795"/>
            </a:xfrm>
            <a:custGeom>
              <a:avLst/>
              <a:gdLst/>
              <a:ahLst/>
              <a:cxnLst/>
              <a:rect l="l" t="t" r="r" b="b"/>
              <a:pathLst>
                <a:path w="5505450" h="1661795">
                  <a:moveTo>
                    <a:pt x="0" y="0"/>
                  </a:moveTo>
                  <a:lnTo>
                    <a:pt x="917575" y="0"/>
                  </a:lnTo>
                  <a:lnTo>
                    <a:pt x="2293874" y="0"/>
                  </a:lnTo>
                  <a:lnTo>
                    <a:pt x="5505450" y="0"/>
                  </a:lnTo>
                  <a:lnTo>
                    <a:pt x="5505450" y="655574"/>
                  </a:lnTo>
                  <a:lnTo>
                    <a:pt x="5505450" y="936498"/>
                  </a:lnTo>
                  <a:lnTo>
                    <a:pt x="5505450" y="1123950"/>
                  </a:lnTo>
                  <a:lnTo>
                    <a:pt x="2293874" y="1123950"/>
                  </a:lnTo>
                  <a:lnTo>
                    <a:pt x="902843" y="1661541"/>
                  </a:lnTo>
                  <a:lnTo>
                    <a:pt x="917575" y="1123950"/>
                  </a:lnTo>
                  <a:lnTo>
                    <a:pt x="0" y="1123950"/>
                  </a:lnTo>
                  <a:lnTo>
                    <a:pt x="0" y="936498"/>
                  </a:lnTo>
                  <a:lnTo>
                    <a:pt x="0" y="655574"/>
                  </a:lnTo>
                  <a:lnTo>
                    <a:pt x="0" y="0"/>
                  </a:lnTo>
                  <a:close/>
                </a:path>
              </a:pathLst>
            </a:custGeom>
            <a:ln w="12700">
              <a:solidFill>
                <a:srgbClr val="213E58"/>
              </a:solidFill>
            </a:ln>
          </p:spPr>
          <p:txBody>
            <a:bodyPr wrap="square" lIns="0" tIns="0" rIns="0" bIns="0" rtlCol="0"/>
            <a:lstStyle/>
            <a:p/>
          </p:txBody>
        </p:sp>
      </p:grpSp>
      <p:sp>
        <p:nvSpPr>
          <p:cNvPr id="15" name="object 15" descr=""/>
          <p:cNvSpPr txBox="1"/>
          <p:nvPr/>
        </p:nvSpPr>
        <p:spPr>
          <a:xfrm>
            <a:off x="799782" y="1085849"/>
            <a:ext cx="11174095" cy="3083560"/>
          </a:xfrm>
          <a:prstGeom prst="rect">
            <a:avLst/>
          </a:prstGeom>
        </p:spPr>
        <p:txBody>
          <a:bodyPr wrap="square" lIns="0" tIns="16510" rIns="0" bIns="0" rtlCol="0" vert="horz">
            <a:spAutoFit/>
          </a:bodyPr>
          <a:lstStyle/>
          <a:p>
            <a:pPr marL="12700">
              <a:lnSpc>
                <a:spcPct val="100000"/>
              </a:lnSpc>
              <a:spcBef>
                <a:spcPts val="130"/>
              </a:spcBef>
            </a:pPr>
            <a:r>
              <a:rPr dirty="0" baseline="3875" sz="3225">
                <a:solidFill>
                  <a:srgbClr val="333333"/>
                </a:solidFill>
                <a:latin typeface="UKIJ CJK"/>
                <a:cs typeface="UKIJ CJK"/>
              </a:rPr>
              <a:t>修改</a:t>
            </a:r>
            <a:r>
              <a:rPr dirty="0" sz="2150">
                <a:solidFill>
                  <a:srgbClr val="333333"/>
                </a:solidFill>
                <a:latin typeface="Courier New"/>
                <a:cs typeface="Courier New"/>
              </a:rPr>
              <a:t>ActionGroup</a:t>
            </a:r>
            <a:r>
              <a:rPr dirty="0" sz="2150">
                <a:latin typeface="Courier New"/>
                <a:cs typeface="Courier New"/>
              </a:rPr>
              <a:t>.cpp</a:t>
            </a:r>
            <a:r>
              <a:rPr dirty="0" baseline="3875" sz="3225" spc="44">
                <a:solidFill>
                  <a:srgbClr val="333333"/>
                </a:solidFill>
                <a:latin typeface="UKIJ CJK"/>
                <a:cs typeface="UKIJ CJK"/>
              </a:rPr>
              <a:t>，添加</a:t>
            </a:r>
            <a:r>
              <a:rPr dirty="0" sz="2150">
                <a:solidFill>
                  <a:srgbClr val="333333"/>
                </a:solidFill>
                <a:latin typeface="Courier New"/>
                <a:cs typeface="Courier New"/>
              </a:rPr>
              <a:t>ActionGroup.hpp</a:t>
            </a:r>
            <a:r>
              <a:rPr dirty="0" baseline="3875" sz="3225" spc="135">
                <a:solidFill>
                  <a:srgbClr val="333333"/>
                </a:solidFill>
                <a:latin typeface="UKIJ CJK"/>
                <a:cs typeface="UKIJ CJK"/>
              </a:rPr>
              <a:t>中</a:t>
            </a:r>
            <a:r>
              <a:rPr dirty="0" sz="2150">
                <a:solidFill>
                  <a:srgbClr val="333333"/>
                </a:solidFill>
                <a:latin typeface="Courier New"/>
                <a:cs typeface="Courier New"/>
              </a:rPr>
              <a:t>DoOperate</a:t>
            </a:r>
            <a:r>
              <a:rPr dirty="0" baseline="3875" sz="3225" spc="37">
                <a:solidFill>
                  <a:srgbClr val="333333"/>
                </a:solidFill>
                <a:latin typeface="UKIJ CJK"/>
                <a:cs typeface="UKIJ CJK"/>
              </a:rPr>
              <a:t>函数的实现</a:t>
            </a:r>
            <a:endParaRPr baseline="3875" sz="3225">
              <a:latin typeface="UKIJ CJK"/>
              <a:cs typeface="UKIJ CJK"/>
            </a:endParaRPr>
          </a:p>
          <a:p>
            <a:pPr>
              <a:lnSpc>
                <a:spcPct val="100000"/>
              </a:lnSpc>
              <a:spcBef>
                <a:spcPts val="480"/>
              </a:spcBef>
            </a:pPr>
            <a:endParaRPr sz="2150">
              <a:latin typeface="UKIJ CJK"/>
              <a:cs typeface="UKIJ CJK"/>
            </a:endParaRPr>
          </a:p>
          <a:p>
            <a:pPr marL="7538084" marR="5080">
              <a:lnSpc>
                <a:spcPct val="99100"/>
              </a:lnSpc>
            </a:pPr>
            <a:r>
              <a:rPr dirty="0" sz="1800" spc="-10">
                <a:latin typeface="UKIJ CJK"/>
                <a:cs typeface="UKIJ CJK"/>
              </a:rPr>
              <a:t>将原子指令操作添加到</a:t>
            </a:r>
            <a:r>
              <a:rPr dirty="0" sz="1800" spc="-40">
                <a:latin typeface="Courier New"/>
                <a:cs typeface="Courier New"/>
              </a:rPr>
              <a:t>vector</a:t>
            </a:r>
            <a:r>
              <a:rPr dirty="0" sz="1800" spc="-25">
                <a:latin typeface="UKIJ CJK"/>
                <a:cs typeface="UKIJ CJK"/>
              </a:rPr>
              <a:t>容器</a:t>
            </a:r>
            <a:r>
              <a:rPr dirty="0" sz="1800" spc="-5">
                <a:latin typeface="UKIJ CJK"/>
                <a:cs typeface="UKIJ CJK"/>
              </a:rPr>
              <a:t>中，</a:t>
            </a:r>
            <a:r>
              <a:rPr dirty="0" sz="1800" spc="-10">
                <a:solidFill>
                  <a:srgbClr val="FF0000"/>
                </a:solidFill>
                <a:latin typeface="UKIJ CJK"/>
                <a:cs typeface="UKIJ CJK"/>
              </a:rPr>
              <a:t>注意添加顺序与</a:t>
            </a:r>
            <a:r>
              <a:rPr dirty="0" sz="1800" spc="-40">
                <a:solidFill>
                  <a:srgbClr val="FF0000"/>
                </a:solidFill>
                <a:latin typeface="Courier New"/>
                <a:cs typeface="Courier New"/>
              </a:rPr>
              <a:t>ActionType</a:t>
            </a:r>
            <a:r>
              <a:rPr dirty="0" sz="1800" spc="-50">
                <a:solidFill>
                  <a:srgbClr val="FF0000"/>
                </a:solidFill>
                <a:latin typeface="UKIJ CJK"/>
                <a:cs typeface="UKIJ CJK"/>
              </a:rPr>
              <a:t>枚</a:t>
            </a:r>
            <a:r>
              <a:rPr dirty="0" sz="1800" spc="-20">
                <a:solidFill>
                  <a:srgbClr val="FF0000"/>
                </a:solidFill>
                <a:latin typeface="UKIJ CJK"/>
                <a:cs typeface="UKIJ CJK"/>
              </a:rPr>
              <a:t>举类型的顺序一致</a:t>
            </a:r>
            <a:endParaRPr sz="1800">
              <a:latin typeface="UKIJ CJK"/>
              <a:cs typeface="UKIJ CJK"/>
            </a:endParaRPr>
          </a:p>
          <a:p>
            <a:pPr>
              <a:lnSpc>
                <a:spcPct val="100000"/>
              </a:lnSpc>
              <a:spcBef>
                <a:spcPts val="1420"/>
              </a:spcBef>
            </a:pPr>
            <a:endParaRPr sz="1800">
              <a:latin typeface="UKIJ CJK"/>
              <a:cs typeface="UKIJ CJK"/>
            </a:endParaRPr>
          </a:p>
          <a:p>
            <a:pPr marL="4924425" marR="980440">
              <a:lnSpc>
                <a:spcPct val="99100"/>
              </a:lnSpc>
            </a:pPr>
            <a:r>
              <a:rPr dirty="0" sz="1800" spc="-40">
                <a:latin typeface="Courier New"/>
                <a:cs typeface="Courier New"/>
              </a:rPr>
              <a:t>Lambda</a:t>
            </a:r>
            <a:r>
              <a:rPr dirty="0" sz="1800" spc="-5">
                <a:latin typeface="UKIJ CJK"/>
                <a:cs typeface="UKIJ CJK"/>
              </a:rPr>
              <a:t>表达式对当前遍历到的</a:t>
            </a:r>
            <a:r>
              <a:rPr dirty="0" sz="1800" spc="-40">
                <a:latin typeface="Courier New"/>
                <a:cs typeface="Courier New"/>
              </a:rPr>
              <a:t>action</a:t>
            </a:r>
            <a:r>
              <a:rPr dirty="0" sz="1800" spc="-10">
                <a:latin typeface="UKIJ CJK"/>
                <a:cs typeface="UKIJ CJK"/>
              </a:rPr>
              <a:t>进行处理（</a:t>
            </a:r>
            <a:r>
              <a:rPr dirty="0" sz="1800" spc="-50">
                <a:latin typeface="UKIJ CJK"/>
                <a:cs typeface="UKIJ CJK"/>
              </a:rPr>
              <a:t>作</a:t>
            </a:r>
            <a:r>
              <a:rPr dirty="0" sz="1800">
                <a:latin typeface="UKIJ CJK"/>
                <a:cs typeface="UKIJ CJK"/>
              </a:rPr>
              <a:t>为</a:t>
            </a:r>
            <a:r>
              <a:rPr dirty="0" sz="1800" spc="-40">
                <a:latin typeface="Courier New"/>
                <a:cs typeface="Courier New"/>
              </a:rPr>
              <a:t>lambda</a:t>
            </a:r>
            <a:r>
              <a:rPr dirty="0" sz="1800" spc="-10">
                <a:latin typeface="UKIJ CJK"/>
                <a:cs typeface="UKIJ CJK"/>
              </a:rPr>
              <a:t>表达式函数参数传递进来），</a:t>
            </a:r>
            <a:r>
              <a:rPr dirty="0" sz="1800" spc="-20">
                <a:latin typeface="UKIJ CJK"/>
                <a:cs typeface="UKIJ CJK"/>
              </a:rPr>
              <a:t>注意引用捕</a:t>
            </a:r>
            <a:r>
              <a:rPr dirty="0" sz="1800" spc="-5">
                <a:latin typeface="UKIJ CJK"/>
                <a:cs typeface="UKIJ CJK"/>
              </a:rPr>
              <a:t>获了</a:t>
            </a:r>
            <a:r>
              <a:rPr dirty="0" sz="1800" spc="-10">
                <a:latin typeface="Courier New"/>
                <a:cs typeface="Courier New"/>
              </a:rPr>
              <a:t>poseHandler</a:t>
            </a:r>
            <a:endParaRPr sz="1800">
              <a:latin typeface="Courier New"/>
              <a:cs typeface="Courier New"/>
            </a:endParaRPr>
          </a:p>
        </p:txBody>
      </p:sp>
      <p:sp>
        <p:nvSpPr>
          <p:cNvPr id="16" name="object 16"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33</a:t>
            </a:r>
          </a:p>
        </p:txBody>
      </p:sp>
      <p:sp>
        <p:nvSpPr>
          <p:cNvPr id="17" name="object 17"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34694" y="6433105"/>
            <a:ext cx="1499235" cy="124460"/>
          </a:xfrm>
          <a:prstGeom prst="rect">
            <a:avLst/>
          </a:prstGeom>
        </p:spPr>
        <p:txBody>
          <a:bodyPr wrap="square" lIns="0" tIns="0" rIns="0" bIns="0" rtlCol="0" vert="horz">
            <a:spAutoFit/>
          </a:bodyPr>
          <a:lstStyle/>
          <a:p>
            <a:pPr>
              <a:lnSpc>
                <a:spcPts val="925"/>
              </a:lnSpc>
              <a:tabLst>
                <a:tab pos="452755" algn="l"/>
              </a:tabLst>
            </a:pPr>
            <a:r>
              <a:rPr dirty="0" sz="950" spc="-25">
                <a:solidFill>
                  <a:srgbClr val="1D1D1B"/>
                </a:solidFill>
                <a:latin typeface="Carlito"/>
                <a:cs typeface="Carlito"/>
              </a:rPr>
              <a:t>34</a:t>
            </a:r>
            <a:r>
              <a:rPr dirty="0" sz="950">
                <a:solidFill>
                  <a:srgbClr val="1D1D1B"/>
                </a:solidFill>
                <a:latin typeface="Carlito"/>
                <a:cs typeface="Carlito"/>
              </a:rPr>
              <a:t>	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pic>
        <p:nvPicPr>
          <p:cNvPr id="3" name="object 3" descr=""/>
          <p:cNvPicPr/>
          <p:nvPr/>
        </p:nvPicPr>
        <p:blipFill>
          <a:blip r:embed="rId2" cstate="print"/>
          <a:stretch>
            <a:fillRect/>
          </a:stretch>
        </p:blipFill>
        <p:spPr>
          <a:xfrm>
            <a:off x="10191750" y="6324600"/>
            <a:ext cx="1276350" cy="266700"/>
          </a:xfrm>
          <a:prstGeom prst="rect">
            <a:avLst/>
          </a:prstGeom>
        </p:spPr>
      </p:pic>
      <p:grpSp>
        <p:nvGrpSpPr>
          <p:cNvPr id="4" name="object 4" descr=""/>
          <p:cNvGrpSpPr/>
          <p:nvPr/>
        </p:nvGrpSpPr>
        <p:grpSpPr>
          <a:xfrm>
            <a:off x="476250" y="1095375"/>
            <a:ext cx="6107430" cy="5619750"/>
            <a:chOff x="476250" y="1095375"/>
            <a:chExt cx="6107430" cy="5619750"/>
          </a:xfrm>
        </p:grpSpPr>
        <p:pic>
          <p:nvPicPr>
            <p:cNvPr id="5" name="object 5" descr=""/>
            <p:cNvPicPr/>
            <p:nvPr/>
          </p:nvPicPr>
          <p:blipFill>
            <a:blip r:embed="rId3" cstate="print"/>
            <a:stretch>
              <a:fillRect/>
            </a:stretch>
          </p:blipFill>
          <p:spPr>
            <a:xfrm>
              <a:off x="476250" y="1095375"/>
              <a:ext cx="4371975" cy="5619750"/>
            </a:xfrm>
            <a:prstGeom prst="rect">
              <a:avLst/>
            </a:prstGeom>
          </p:spPr>
        </p:pic>
        <p:sp>
          <p:nvSpPr>
            <p:cNvPr id="6" name="object 6" descr=""/>
            <p:cNvSpPr/>
            <p:nvPr/>
          </p:nvSpPr>
          <p:spPr>
            <a:xfrm>
              <a:off x="1585975" y="4614926"/>
              <a:ext cx="3190875" cy="762000"/>
            </a:xfrm>
            <a:custGeom>
              <a:avLst/>
              <a:gdLst/>
              <a:ahLst/>
              <a:cxnLst/>
              <a:rect l="l" t="t" r="r" b="b"/>
              <a:pathLst>
                <a:path w="3190875" h="762000">
                  <a:moveTo>
                    <a:pt x="0" y="58674"/>
                  </a:moveTo>
                  <a:lnTo>
                    <a:pt x="4595" y="35790"/>
                  </a:lnTo>
                  <a:lnTo>
                    <a:pt x="17144" y="17144"/>
                  </a:lnTo>
                  <a:lnTo>
                    <a:pt x="35790" y="4595"/>
                  </a:lnTo>
                  <a:lnTo>
                    <a:pt x="58674" y="0"/>
                  </a:lnTo>
                  <a:lnTo>
                    <a:pt x="3132074" y="0"/>
                  </a:lnTo>
                  <a:lnTo>
                    <a:pt x="3154977" y="4595"/>
                  </a:lnTo>
                  <a:lnTo>
                    <a:pt x="3173666" y="17144"/>
                  </a:lnTo>
                  <a:lnTo>
                    <a:pt x="3186259" y="35790"/>
                  </a:lnTo>
                  <a:lnTo>
                    <a:pt x="3190875" y="58674"/>
                  </a:lnTo>
                  <a:lnTo>
                    <a:pt x="3190875" y="703199"/>
                  </a:lnTo>
                  <a:lnTo>
                    <a:pt x="3186259" y="726102"/>
                  </a:lnTo>
                  <a:lnTo>
                    <a:pt x="3173666" y="744791"/>
                  </a:lnTo>
                  <a:lnTo>
                    <a:pt x="3154977" y="757384"/>
                  </a:lnTo>
                  <a:lnTo>
                    <a:pt x="3132074" y="762000"/>
                  </a:lnTo>
                  <a:lnTo>
                    <a:pt x="58674" y="762000"/>
                  </a:lnTo>
                  <a:lnTo>
                    <a:pt x="35790" y="757384"/>
                  </a:lnTo>
                  <a:lnTo>
                    <a:pt x="17145" y="744791"/>
                  </a:lnTo>
                  <a:lnTo>
                    <a:pt x="4595" y="726102"/>
                  </a:lnTo>
                  <a:lnTo>
                    <a:pt x="0" y="703199"/>
                  </a:lnTo>
                  <a:lnTo>
                    <a:pt x="0" y="58674"/>
                  </a:lnTo>
                  <a:close/>
                </a:path>
              </a:pathLst>
            </a:custGeom>
            <a:ln w="28575">
              <a:solidFill>
                <a:srgbClr val="C6000A"/>
              </a:solidFill>
            </a:ln>
          </p:spPr>
          <p:txBody>
            <a:bodyPr wrap="square" lIns="0" tIns="0" rIns="0" bIns="0" rtlCol="0"/>
            <a:lstStyle/>
            <a:p/>
          </p:txBody>
        </p:sp>
        <p:sp>
          <p:nvSpPr>
            <p:cNvPr id="7" name="object 7" descr=""/>
            <p:cNvSpPr/>
            <p:nvPr/>
          </p:nvSpPr>
          <p:spPr>
            <a:xfrm>
              <a:off x="3300476" y="1490725"/>
              <a:ext cx="3276600" cy="1313815"/>
            </a:xfrm>
            <a:custGeom>
              <a:avLst/>
              <a:gdLst/>
              <a:ahLst/>
              <a:cxnLst/>
              <a:rect l="l" t="t" r="r" b="b"/>
              <a:pathLst>
                <a:path w="3276600" h="1313814">
                  <a:moveTo>
                    <a:pt x="3276600" y="0"/>
                  </a:moveTo>
                  <a:lnTo>
                    <a:pt x="0" y="0"/>
                  </a:lnTo>
                  <a:lnTo>
                    <a:pt x="0" y="866775"/>
                  </a:lnTo>
                  <a:lnTo>
                    <a:pt x="546100" y="866775"/>
                  </a:lnTo>
                  <a:lnTo>
                    <a:pt x="74549" y="1313561"/>
                  </a:lnTo>
                  <a:lnTo>
                    <a:pt x="1365250" y="866775"/>
                  </a:lnTo>
                  <a:lnTo>
                    <a:pt x="3276600" y="866775"/>
                  </a:lnTo>
                  <a:lnTo>
                    <a:pt x="3276600" y="0"/>
                  </a:lnTo>
                  <a:close/>
                </a:path>
              </a:pathLst>
            </a:custGeom>
            <a:solidFill>
              <a:srgbClr val="FFF1CC"/>
            </a:solidFill>
          </p:spPr>
          <p:txBody>
            <a:bodyPr wrap="square" lIns="0" tIns="0" rIns="0" bIns="0" rtlCol="0"/>
            <a:lstStyle/>
            <a:p/>
          </p:txBody>
        </p:sp>
        <p:sp>
          <p:nvSpPr>
            <p:cNvPr id="8" name="object 8" descr=""/>
            <p:cNvSpPr/>
            <p:nvPr/>
          </p:nvSpPr>
          <p:spPr>
            <a:xfrm>
              <a:off x="3300476" y="1490725"/>
              <a:ext cx="3276600" cy="1313815"/>
            </a:xfrm>
            <a:custGeom>
              <a:avLst/>
              <a:gdLst/>
              <a:ahLst/>
              <a:cxnLst/>
              <a:rect l="l" t="t" r="r" b="b"/>
              <a:pathLst>
                <a:path w="3276600" h="1313814">
                  <a:moveTo>
                    <a:pt x="0" y="0"/>
                  </a:moveTo>
                  <a:lnTo>
                    <a:pt x="546100" y="0"/>
                  </a:lnTo>
                  <a:lnTo>
                    <a:pt x="1365250" y="0"/>
                  </a:lnTo>
                  <a:lnTo>
                    <a:pt x="3276600" y="0"/>
                  </a:lnTo>
                  <a:lnTo>
                    <a:pt x="3276600" y="505587"/>
                  </a:lnTo>
                  <a:lnTo>
                    <a:pt x="3276600" y="722249"/>
                  </a:lnTo>
                  <a:lnTo>
                    <a:pt x="3276600" y="866775"/>
                  </a:lnTo>
                  <a:lnTo>
                    <a:pt x="1365250" y="866775"/>
                  </a:lnTo>
                  <a:lnTo>
                    <a:pt x="74549" y="1313561"/>
                  </a:lnTo>
                  <a:lnTo>
                    <a:pt x="546100" y="866775"/>
                  </a:lnTo>
                  <a:lnTo>
                    <a:pt x="0" y="866775"/>
                  </a:lnTo>
                  <a:lnTo>
                    <a:pt x="0" y="722249"/>
                  </a:lnTo>
                  <a:lnTo>
                    <a:pt x="0" y="505587"/>
                  </a:lnTo>
                  <a:lnTo>
                    <a:pt x="0" y="0"/>
                  </a:lnTo>
                  <a:close/>
                </a:path>
              </a:pathLst>
            </a:custGeom>
            <a:ln w="12700">
              <a:solidFill>
                <a:srgbClr val="213E58"/>
              </a:solidFill>
            </a:ln>
          </p:spPr>
          <p:txBody>
            <a:bodyPr wrap="square" lIns="0" tIns="0" rIns="0" bIns="0" rtlCol="0"/>
            <a:lstStyle/>
            <a:p/>
          </p:txBody>
        </p:sp>
      </p:grpSp>
      <p:sp>
        <p:nvSpPr>
          <p:cNvPr id="9" name="object 9"/>
          <p:cNvSpPr txBox="1">
            <a:spLocks noGrp="1"/>
          </p:cNvSpPr>
          <p:nvPr>
            <p:ph type="title"/>
          </p:nvPr>
        </p:nvSpPr>
        <p:spPr>
          <a:xfrm>
            <a:off x="436562" y="50799"/>
            <a:ext cx="9548495" cy="518159"/>
          </a:xfrm>
          <a:prstGeom prst="rect"/>
        </p:spPr>
        <p:txBody>
          <a:bodyPr wrap="square" lIns="0" tIns="16510" rIns="0" bIns="0" rtlCol="0" vert="horz">
            <a:spAutoFit/>
          </a:bodyPr>
          <a:lstStyle/>
          <a:p>
            <a:pPr marL="12700">
              <a:lnSpc>
                <a:spcPct val="100000"/>
              </a:lnSpc>
              <a:spcBef>
                <a:spcPts val="130"/>
              </a:spcBef>
            </a:pPr>
            <a:r>
              <a:rPr dirty="0" spc="-20"/>
              <a:t>任务编排：</a:t>
            </a:r>
            <a:r>
              <a:rPr dirty="0" spc="-50" b="0">
                <a:latin typeface="Courier New"/>
                <a:cs typeface="Courier New"/>
              </a:rPr>
              <a:t>src/Command.hpp</a:t>
            </a:r>
            <a:r>
              <a:rPr dirty="0" spc="-80"/>
              <a:t>里</a:t>
            </a:r>
            <a:r>
              <a:rPr dirty="0" spc="-55" b="0">
                <a:latin typeface="Courier New"/>
                <a:cs typeface="Courier New"/>
              </a:rPr>
              <a:t>MoveCommand</a:t>
            </a:r>
            <a:r>
              <a:rPr dirty="0" spc="-30"/>
              <a:t>实现</a:t>
            </a:r>
          </a:p>
        </p:txBody>
      </p:sp>
      <p:sp>
        <p:nvSpPr>
          <p:cNvPr id="10" name="object 10" descr=""/>
          <p:cNvSpPr txBox="1"/>
          <p:nvPr/>
        </p:nvSpPr>
        <p:spPr>
          <a:xfrm>
            <a:off x="454025" y="743267"/>
            <a:ext cx="6025515" cy="1473200"/>
          </a:xfrm>
          <a:prstGeom prst="rect">
            <a:avLst/>
          </a:prstGeom>
        </p:spPr>
        <p:txBody>
          <a:bodyPr wrap="square" lIns="0" tIns="15875" rIns="0" bIns="0" rtlCol="0" vert="horz">
            <a:spAutoFit/>
          </a:bodyPr>
          <a:lstStyle/>
          <a:p>
            <a:pPr marL="12700">
              <a:lnSpc>
                <a:spcPct val="100000"/>
              </a:lnSpc>
              <a:spcBef>
                <a:spcPts val="125"/>
              </a:spcBef>
            </a:pPr>
            <a:r>
              <a:rPr dirty="0" sz="2150">
                <a:solidFill>
                  <a:srgbClr val="333333"/>
                </a:solidFill>
                <a:latin typeface="UKIJ CJK"/>
                <a:cs typeface="UKIJ CJK"/>
              </a:rPr>
              <a:t>修改</a:t>
            </a:r>
            <a:r>
              <a:rPr dirty="0" baseline="-3875" sz="3225">
                <a:solidFill>
                  <a:srgbClr val="333333"/>
                </a:solidFill>
                <a:latin typeface="Courier New"/>
                <a:cs typeface="Courier New"/>
              </a:rPr>
              <a:t>Command</a:t>
            </a:r>
            <a:r>
              <a:rPr dirty="0" baseline="-3875" sz="3225">
                <a:latin typeface="Courier New"/>
                <a:cs typeface="Courier New"/>
              </a:rPr>
              <a:t>.hpp</a:t>
            </a:r>
            <a:r>
              <a:rPr dirty="0" sz="2150" spc="5">
                <a:solidFill>
                  <a:srgbClr val="333333"/>
                </a:solidFill>
                <a:latin typeface="UKIJ CJK"/>
                <a:cs typeface="UKIJ CJK"/>
              </a:rPr>
              <a:t>，请大家自行实现剩余代码</a:t>
            </a:r>
            <a:endParaRPr sz="2150">
              <a:latin typeface="UKIJ CJK"/>
              <a:cs typeface="UKIJ CJK"/>
            </a:endParaRPr>
          </a:p>
          <a:p>
            <a:pPr>
              <a:lnSpc>
                <a:spcPct val="100000"/>
              </a:lnSpc>
              <a:spcBef>
                <a:spcPts val="400"/>
              </a:spcBef>
            </a:pPr>
            <a:endParaRPr sz="2150">
              <a:latin typeface="UKIJ CJK"/>
              <a:cs typeface="UKIJ CJK"/>
            </a:endParaRPr>
          </a:p>
          <a:p>
            <a:pPr marL="2935605">
              <a:lnSpc>
                <a:spcPts val="2365"/>
              </a:lnSpc>
            </a:pPr>
            <a:r>
              <a:rPr dirty="0" sz="2000" spc="-15">
                <a:latin typeface="UKIJ CJK"/>
                <a:cs typeface="UKIJ CJK"/>
              </a:rPr>
              <a:t>三目表达式，根据是否时倒</a:t>
            </a:r>
            <a:endParaRPr sz="2000">
              <a:latin typeface="UKIJ CJK"/>
              <a:cs typeface="UKIJ CJK"/>
            </a:endParaRPr>
          </a:p>
          <a:p>
            <a:pPr marL="2935605">
              <a:lnSpc>
                <a:spcPts val="2365"/>
              </a:lnSpc>
            </a:pPr>
            <a:r>
              <a:rPr dirty="0" sz="2000" spc="-5">
                <a:latin typeface="UKIJ CJK"/>
                <a:cs typeface="UKIJ CJK"/>
              </a:rPr>
              <a:t>车状态决定前进还是后退</a:t>
            </a:r>
            <a:endParaRPr sz="2000">
              <a:latin typeface="UKIJ CJK"/>
              <a:cs typeface="UKIJ CJK"/>
            </a:endParaRPr>
          </a:p>
        </p:txBody>
      </p:sp>
      <p:grpSp>
        <p:nvGrpSpPr>
          <p:cNvPr id="11" name="object 11" descr=""/>
          <p:cNvGrpSpPr/>
          <p:nvPr/>
        </p:nvGrpSpPr>
        <p:grpSpPr>
          <a:xfrm>
            <a:off x="1666938" y="3733863"/>
            <a:ext cx="5212080" cy="774065"/>
            <a:chOff x="1666938" y="3733863"/>
            <a:chExt cx="5212080" cy="774065"/>
          </a:xfrm>
        </p:grpSpPr>
        <p:sp>
          <p:nvSpPr>
            <p:cNvPr id="12" name="object 12" descr=""/>
            <p:cNvSpPr/>
            <p:nvPr/>
          </p:nvSpPr>
          <p:spPr>
            <a:xfrm>
              <a:off x="1681226" y="3748151"/>
              <a:ext cx="2305050" cy="476250"/>
            </a:xfrm>
            <a:custGeom>
              <a:avLst/>
              <a:gdLst/>
              <a:ahLst/>
              <a:cxnLst/>
              <a:rect l="l" t="t" r="r" b="b"/>
              <a:pathLst>
                <a:path w="2305050" h="476250">
                  <a:moveTo>
                    <a:pt x="0" y="36575"/>
                  </a:moveTo>
                  <a:lnTo>
                    <a:pt x="2875" y="22342"/>
                  </a:lnTo>
                  <a:lnTo>
                    <a:pt x="10715" y="10715"/>
                  </a:lnTo>
                  <a:lnTo>
                    <a:pt x="22342" y="2875"/>
                  </a:lnTo>
                  <a:lnTo>
                    <a:pt x="36575" y="0"/>
                  </a:lnTo>
                  <a:lnTo>
                    <a:pt x="2268347" y="0"/>
                  </a:lnTo>
                  <a:lnTo>
                    <a:pt x="2282600" y="2875"/>
                  </a:lnTo>
                  <a:lnTo>
                    <a:pt x="2294270" y="10715"/>
                  </a:lnTo>
                  <a:lnTo>
                    <a:pt x="2302154" y="22342"/>
                  </a:lnTo>
                  <a:lnTo>
                    <a:pt x="2305050" y="36575"/>
                  </a:lnTo>
                  <a:lnTo>
                    <a:pt x="2305050" y="439547"/>
                  </a:lnTo>
                  <a:lnTo>
                    <a:pt x="2302154" y="453800"/>
                  </a:lnTo>
                  <a:lnTo>
                    <a:pt x="2294270" y="465470"/>
                  </a:lnTo>
                  <a:lnTo>
                    <a:pt x="2282600" y="473354"/>
                  </a:lnTo>
                  <a:lnTo>
                    <a:pt x="2268347" y="476250"/>
                  </a:lnTo>
                  <a:lnTo>
                    <a:pt x="36575" y="476250"/>
                  </a:lnTo>
                  <a:lnTo>
                    <a:pt x="22342" y="473354"/>
                  </a:lnTo>
                  <a:lnTo>
                    <a:pt x="10715" y="465470"/>
                  </a:lnTo>
                  <a:lnTo>
                    <a:pt x="2875" y="453800"/>
                  </a:lnTo>
                  <a:lnTo>
                    <a:pt x="0" y="439547"/>
                  </a:lnTo>
                  <a:lnTo>
                    <a:pt x="0" y="36575"/>
                  </a:lnTo>
                  <a:close/>
                </a:path>
              </a:pathLst>
            </a:custGeom>
            <a:ln w="28575">
              <a:solidFill>
                <a:srgbClr val="C6000A"/>
              </a:solidFill>
            </a:ln>
          </p:spPr>
          <p:txBody>
            <a:bodyPr wrap="square" lIns="0" tIns="0" rIns="0" bIns="0" rtlCol="0"/>
            <a:lstStyle/>
            <a:p/>
          </p:txBody>
        </p:sp>
        <p:sp>
          <p:nvSpPr>
            <p:cNvPr id="13" name="object 13" descr=""/>
            <p:cNvSpPr/>
            <p:nvPr/>
          </p:nvSpPr>
          <p:spPr>
            <a:xfrm>
              <a:off x="3876167" y="3852926"/>
              <a:ext cx="2996565" cy="648335"/>
            </a:xfrm>
            <a:custGeom>
              <a:avLst/>
              <a:gdLst/>
              <a:ahLst/>
              <a:cxnLst/>
              <a:rect l="l" t="t" r="r" b="b"/>
              <a:pathLst>
                <a:path w="2996565" h="648335">
                  <a:moveTo>
                    <a:pt x="2996184" y="0"/>
                  </a:moveTo>
                  <a:lnTo>
                    <a:pt x="376809" y="0"/>
                  </a:lnTo>
                  <a:lnTo>
                    <a:pt x="376809" y="338836"/>
                  </a:lnTo>
                  <a:lnTo>
                    <a:pt x="0" y="648335"/>
                  </a:lnTo>
                  <a:lnTo>
                    <a:pt x="376809" y="484124"/>
                  </a:lnTo>
                  <a:lnTo>
                    <a:pt x="376809" y="581025"/>
                  </a:lnTo>
                  <a:lnTo>
                    <a:pt x="2996184" y="581025"/>
                  </a:lnTo>
                  <a:lnTo>
                    <a:pt x="2996184" y="0"/>
                  </a:lnTo>
                  <a:close/>
                </a:path>
              </a:pathLst>
            </a:custGeom>
            <a:solidFill>
              <a:srgbClr val="FFF1CC"/>
            </a:solidFill>
          </p:spPr>
          <p:txBody>
            <a:bodyPr wrap="square" lIns="0" tIns="0" rIns="0" bIns="0" rtlCol="0"/>
            <a:lstStyle/>
            <a:p/>
          </p:txBody>
        </p:sp>
        <p:sp>
          <p:nvSpPr>
            <p:cNvPr id="14" name="object 14" descr=""/>
            <p:cNvSpPr/>
            <p:nvPr/>
          </p:nvSpPr>
          <p:spPr>
            <a:xfrm>
              <a:off x="3876167" y="3852926"/>
              <a:ext cx="2996565" cy="648335"/>
            </a:xfrm>
            <a:custGeom>
              <a:avLst/>
              <a:gdLst/>
              <a:ahLst/>
              <a:cxnLst/>
              <a:rect l="l" t="t" r="r" b="b"/>
              <a:pathLst>
                <a:path w="2996565" h="648335">
                  <a:moveTo>
                    <a:pt x="376809" y="0"/>
                  </a:moveTo>
                  <a:lnTo>
                    <a:pt x="813308" y="0"/>
                  </a:lnTo>
                  <a:lnTo>
                    <a:pt x="1468120" y="0"/>
                  </a:lnTo>
                  <a:lnTo>
                    <a:pt x="2996184" y="0"/>
                  </a:lnTo>
                  <a:lnTo>
                    <a:pt x="2996184" y="338836"/>
                  </a:lnTo>
                  <a:lnTo>
                    <a:pt x="2996184" y="484124"/>
                  </a:lnTo>
                  <a:lnTo>
                    <a:pt x="2996184" y="581025"/>
                  </a:lnTo>
                  <a:lnTo>
                    <a:pt x="1468120" y="581025"/>
                  </a:lnTo>
                  <a:lnTo>
                    <a:pt x="813308" y="581025"/>
                  </a:lnTo>
                  <a:lnTo>
                    <a:pt x="376809" y="581025"/>
                  </a:lnTo>
                  <a:lnTo>
                    <a:pt x="376809" y="484124"/>
                  </a:lnTo>
                  <a:lnTo>
                    <a:pt x="0" y="648335"/>
                  </a:lnTo>
                  <a:lnTo>
                    <a:pt x="376809" y="338836"/>
                  </a:lnTo>
                  <a:lnTo>
                    <a:pt x="376809" y="0"/>
                  </a:lnTo>
                  <a:close/>
                </a:path>
              </a:pathLst>
            </a:custGeom>
            <a:ln w="12700">
              <a:solidFill>
                <a:srgbClr val="213E58"/>
              </a:solidFill>
            </a:ln>
          </p:spPr>
          <p:txBody>
            <a:bodyPr wrap="square" lIns="0" tIns="0" rIns="0" bIns="0" rtlCol="0"/>
            <a:lstStyle/>
            <a:p/>
          </p:txBody>
        </p:sp>
      </p:grpSp>
      <p:sp>
        <p:nvSpPr>
          <p:cNvPr id="15" name="object 15" descr=""/>
          <p:cNvSpPr txBox="1"/>
          <p:nvPr/>
        </p:nvSpPr>
        <p:spPr>
          <a:xfrm>
            <a:off x="4326635" y="3810063"/>
            <a:ext cx="2339975" cy="629920"/>
          </a:xfrm>
          <a:prstGeom prst="rect">
            <a:avLst/>
          </a:prstGeom>
        </p:spPr>
        <p:txBody>
          <a:bodyPr wrap="square" lIns="0" tIns="33020" rIns="0" bIns="0" rtlCol="0" vert="horz">
            <a:spAutoFit/>
          </a:bodyPr>
          <a:lstStyle/>
          <a:p>
            <a:pPr marL="12700" marR="5080">
              <a:lnSpc>
                <a:spcPts val="2330"/>
              </a:lnSpc>
              <a:spcBef>
                <a:spcPts val="260"/>
              </a:spcBef>
            </a:pPr>
            <a:r>
              <a:rPr dirty="0" sz="2000" spc="-10">
                <a:latin typeface="UKIJ CJK"/>
                <a:cs typeface="UKIJ CJK"/>
              </a:rPr>
              <a:t>将当前操作放入操作</a:t>
            </a:r>
            <a:r>
              <a:rPr dirty="0" sz="2000" spc="-25">
                <a:latin typeface="UKIJ CJK"/>
                <a:cs typeface="UKIJ CJK"/>
              </a:rPr>
              <a:t>列表</a:t>
            </a:r>
            <a:endParaRPr sz="2000">
              <a:latin typeface="UKIJ CJK"/>
              <a:cs typeface="UKIJ CJK"/>
            </a:endParaRPr>
          </a:p>
        </p:txBody>
      </p:sp>
      <p:pic>
        <p:nvPicPr>
          <p:cNvPr id="16" name="object 16" descr=""/>
          <p:cNvPicPr/>
          <p:nvPr/>
        </p:nvPicPr>
        <p:blipFill>
          <a:blip r:embed="rId4" cstate="print"/>
          <a:stretch>
            <a:fillRect/>
          </a:stretch>
        </p:blipFill>
        <p:spPr>
          <a:xfrm>
            <a:off x="7086600" y="1095375"/>
            <a:ext cx="4886325" cy="5153025"/>
          </a:xfrm>
          <a:prstGeom prst="rect">
            <a:avLst/>
          </a:prstGeom>
        </p:spPr>
      </p:pic>
      <p:grpSp>
        <p:nvGrpSpPr>
          <p:cNvPr id="17" name="object 17" descr=""/>
          <p:cNvGrpSpPr/>
          <p:nvPr/>
        </p:nvGrpSpPr>
        <p:grpSpPr>
          <a:xfrm>
            <a:off x="3998976" y="5345048"/>
            <a:ext cx="3355975" cy="1496060"/>
            <a:chOff x="3998976" y="5345048"/>
            <a:chExt cx="3355975" cy="1496060"/>
          </a:xfrm>
        </p:grpSpPr>
        <p:sp>
          <p:nvSpPr>
            <p:cNvPr id="18" name="object 18" descr=""/>
            <p:cNvSpPr/>
            <p:nvPr/>
          </p:nvSpPr>
          <p:spPr>
            <a:xfrm>
              <a:off x="5310251" y="6338887"/>
              <a:ext cx="2038350" cy="495300"/>
            </a:xfrm>
            <a:custGeom>
              <a:avLst/>
              <a:gdLst/>
              <a:ahLst/>
              <a:cxnLst/>
              <a:rect l="l" t="t" r="r" b="b"/>
              <a:pathLst>
                <a:path w="2038350" h="495300">
                  <a:moveTo>
                    <a:pt x="1790700" y="0"/>
                  </a:moveTo>
                  <a:lnTo>
                    <a:pt x="1790700" y="123825"/>
                  </a:lnTo>
                  <a:lnTo>
                    <a:pt x="0" y="123825"/>
                  </a:lnTo>
                  <a:lnTo>
                    <a:pt x="0" y="371475"/>
                  </a:lnTo>
                  <a:lnTo>
                    <a:pt x="1790700" y="371475"/>
                  </a:lnTo>
                  <a:lnTo>
                    <a:pt x="1790700" y="495300"/>
                  </a:lnTo>
                  <a:lnTo>
                    <a:pt x="2038350" y="247650"/>
                  </a:lnTo>
                  <a:lnTo>
                    <a:pt x="1790700" y="0"/>
                  </a:lnTo>
                  <a:close/>
                </a:path>
              </a:pathLst>
            </a:custGeom>
            <a:solidFill>
              <a:srgbClr val="5B9BD4"/>
            </a:solidFill>
          </p:spPr>
          <p:txBody>
            <a:bodyPr wrap="square" lIns="0" tIns="0" rIns="0" bIns="0" rtlCol="0"/>
            <a:lstStyle/>
            <a:p/>
          </p:txBody>
        </p:sp>
        <p:sp>
          <p:nvSpPr>
            <p:cNvPr id="19" name="object 19" descr=""/>
            <p:cNvSpPr/>
            <p:nvPr/>
          </p:nvSpPr>
          <p:spPr>
            <a:xfrm>
              <a:off x="5310251" y="6338887"/>
              <a:ext cx="2038350" cy="495300"/>
            </a:xfrm>
            <a:custGeom>
              <a:avLst/>
              <a:gdLst/>
              <a:ahLst/>
              <a:cxnLst/>
              <a:rect l="l" t="t" r="r" b="b"/>
              <a:pathLst>
                <a:path w="2038350" h="495300">
                  <a:moveTo>
                    <a:pt x="0" y="123825"/>
                  </a:moveTo>
                  <a:lnTo>
                    <a:pt x="1790700" y="123825"/>
                  </a:lnTo>
                  <a:lnTo>
                    <a:pt x="1790700" y="0"/>
                  </a:lnTo>
                  <a:lnTo>
                    <a:pt x="2038350" y="247650"/>
                  </a:lnTo>
                  <a:lnTo>
                    <a:pt x="1790700" y="495300"/>
                  </a:lnTo>
                  <a:lnTo>
                    <a:pt x="1790700" y="371475"/>
                  </a:lnTo>
                  <a:lnTo>
                    <a:pt x="0" y="371475"/>
                  </a:lnTo>
                  <a:lnTo>
                    <a:pt x="0" y="123825"/>
                  </a:lnTo>
                  <a:close/>
                </a:path>
              </a:pathLst>
            </a:custGeom>
            <a:ln w="12700">
              <a:solidFill>
                <a:srgbClr val="213E58"/>
              </a:solidFill>
            </a:ln>
          </p:spPr>
          <p:txBody>
            <a:bodyPr wrap="square" lIns="0" tIns="0" rIns="0" bIns="0" rtlCol="0"/>
            <a:lstStyle/>
            <a:p/>
          </p:txBody>
        </p:sp>
        <p:sp>
          <p:nvSpPr>
            <p:cNvPr id="20" name="object 20" descr=""/>
            <p:cNvSpPr/>
            <p:nvPr/>
          </p:nvSpPr>
          <p:spPr>
            <a:xfrm>
              <a:off x="4005326" y="5351398"/>
              <a:ext cx="2628900" cy="864235"/>
            </a:xfrm>
            <a:custGeom>
              <a:avLst/>
              <a:gdLst/>
              <a:ahLst/>
              <a:cxnLst/>
              <a:rect l="l" t="t" r="r" b="b"/>
              <a:pathLst>
                <a:path w="2628900" h="864235">
                  <a:moveTo>
                    <a:pt x="265557" y="0"/>
                  </a:moveTo>
                  <a:lnTo>
                    <a:pt x="438150" y="292163"/>
                  </a:lnTo>
                  <a:lnTo>
                    <a:pt x="0" y="292163"/>
                  </a:lnTo>
                  <a:lnTo>
                    <a:pt x="0" y="863663"/>
                  </a:lnTo>
                  <a:lnTo>
                    <a:pt x="2628900" y="863663"/>
                  </a:lnTo>
                  <a:lnTo>
                    <a:pt x="2628900" y="292163"/>
                  </a:lnTo>
                  <a:lnTo>
                    <a:pt x="1095375" y="292163"/>
                  </a:lnTo>
                  <a:lnTo>
                    <a:pt x="265557" y="0"/>
                  </a:lnTo>
                  <a:close/>
                </a:path>
              </a:pathLst>
            </a:custGeom>
            <a:solidFill>
              <a:srgbClr val="FFF1CC"/>
            </a:solidFill>
          </p:spPr>
          <p:txBody>
            <a:bodyPr wrap="square" lIns="0" tIns="0" rIns="0" bIns="0" rtlCol="0"/>
            <a:lstStyle/>
            <a:p/>
          </p:txBody>
        </p:sp>
        <p:sp>
          <p:nvSpPr>
            <p:cNvPr id="21" name="object 21" descr=""/>
            <p:cNvSpPr/>
            <p:nvPr/>
          </p:nvSpPr>
          <p:spPr>
            <a:xfrm>
              <a:off x="4005326" y="5351398"/>
              <a:ext cx="2628900" cy="864235"/>
            </a:xfrm>
            <a:custGeom>
              <a:avLst/>
              <a:gdLst/>
              <a:ahLst/>
              <a:cxnLst/>
              <a:rect l="l" t="t" r="r" b="b"/>
              <a:pathLst>
                <a:path w="2628900" h="864235">
                  <a:moveTo>
                    <a:pt x="0" y="292163"/>
                  </a:moveTo>
                  <a:lnTo>
                    <a:pt x="438150" y="292163"/>
                  </a:lnTo>
                  <a:lnTo>
                    <a:pt x="265557" y="0"/>
                  </a:lnTo>
                  <a:lnTo>
                    <a:pt x="1095375" y="292163"/>
                  </a:lnTo>
                  <a:lnTo>
                    <a:pt x="2628900" y="292163"/>
                  </a:lnTo>
                  <a:lnTo>
                    <a:pt x="2628900" y="387413"/>
                  </a:lnTo>
                  <a:lnTo>
                    <a:pt x="2628900" y="530288"/>
                  </a:lnTo>
                  <a:lnTo>
                    <a:pt x="2628900" y="863663"/>
                  </a:lnTo>
                  <a:lnTo>
                    <a:pt x="1095375" y="863663"/>
                  </a:lnTo>
                  <a:lnTo>
                    <a:pt x="438150" y="863663"/>
                  </a:lnTo>
                  <a:lnTo>
                    <a:pt x="0" y="863663"/>
                  </a:lnTo>
                  <a:lnTo>
                    <a:pt x="0" y="530288"/>
                  </a:lnTo>
                  <a:lnTo>
                    <a:pt x="0" y="387413"/>
                  </a:lnTo>
                  <a:lnTo>
                    <a:pt x="0" y="292163"/>
                  </a:lnTo>
                  <a:close/>
                </a:path>
              </a:pathLst>
            </a:custGeom>
            <a:ln w="12700">
              <a:solidFill>
                <a:srgbClr val="213E58"/>
              </a:solidFill>
            </a:ln>
          </p:spPr>
          <p:txBody>
            <a:bodyPr wrap="square" lIns="0" tIns="0" rIns="0" bIns="0" rtlCol="0"/>
            <a:lstStyle/>
            <a:p/>
          </p:txBody>
        </p:sp>
      </p:grpSp>
      <p:sp>
        <p:nvSpPr>
          <p:cNvPr id="22" name="object 22" descr=""/>
          <p:cNvSpPr txBox="1"/>
          <p:nvPr/>
        </p:nvSpPr>
        <p:spPr>
          <a:xfrm>
            <a:off x="4084320" y="5740082"/>
            <a:ext cx="3018790" cy="991869"/>
          </a:xfrm>
          <a:prstGeom prst="rect">
            <a:avLst/>
          </a:prstGeom>
        </p:spPr>
        <p:txBody>
          <a:bodyPr wrap="square" lIns="0" tIns="16510" rIns="0" bIns="0" rtlCol="0" vert="horz">
            <a:spAutoFit/>
          </a:bodyPr>
          <a:lstStyle/>
          <a:p>
            <a:pPr marL="12700">
              <a:lnSpc>
                <a:spcPct val="100000"/>
              </a:lnSpc>
              <a:spcBef>
                <a:spcPts val="130"/>
              </a:spcBef>
            </a:pPr>
            <a:r>
              <a:rPr dirty="0" sz="2000">
                <a:latin typeface="UKIJ CJK"/>
                <a:cs typeface="UKIJ CJK"/>
              </a:rPr>
              <a:t>这里漏了</a:t>
            </a:r>
            <a:r>
              <a:rPr dirty="0" sz="2000" spc="-10">
                <a:latin typeface="Courier New"/>
                <a:cs typeface="Courier New"/>
              </a:rPr>
              <a:t>return</a:t>
            </a:r>
            <a:r>
              <a:rPr dirty="0" sz="2000" spc="-55">
                <a:latin typeface="UKIJ CJK"/>
                <a:cs typeface="UKIJ CJK"/>
              </a:rPr>
              <a:t>语句</a:t>
            </a:r>
            <a:endParaRPr sz="2000">
              <a:latin typeface="UKIJ CJK"/>
              <a:cs typeface="UKIJ CJK"/>
            </a:endParaRPr>
          </a:p>
          <a:p>
            <a:pPr marL="1365250">
              <a:lnSpc>
                <a:spcPct val="100000"/>
              </a:lnSpc>
              <a:spcBef>
                <a:spcPts val="3015"/>
              </a:spcBef>
            </a:pPr>
            <a:r>
              <a:rPr dirty="0" sz="1800" spc="25" b="1">
                <a:solidFill>
                  <a:srgbClr val="FF0000"/>
                </a:solidFill>
                <a:latin typeface="Noto Sans CJK HK"/>
                <a:cs typeface="Noto Sans CJK HK"/>
              </a:rPr>
              <a:t>请和旧版本对比</a:t>
            </a:r>
            <a:endParaRPr sz="1800">
              <a:latin typeface="Noto Sans CJK HK"/>
              <a:cs typeface="Noto Sans CJK H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75067" y="6389687"/>
            <a:ext cx="1071880" cy="173990"/>
          </a:xfrm>
          <a:prstGeom prst="rect">
            <a:avLst/>
          </a:prstGeom>
        </p:spPr>
        <p:txBody>
          <a:bodyPr wrap="square" lIns="0" tIns="15875" rIns="0" bIns="0" rtlCol="0" vert="horz">
            <a:spAutoFit/>
          </a:bodyPr>
          <a:lstStyle/>
          <a:p>
            <a:pPr marL="12700">
              <a:lnSpc>
                <a:spcPct val="100000"/>
              </a:lnSpc>
              <a:spcBef>
                <a:spcPts val="125"/>
              </a:spcBef>
            </a:pPr>
            <a:r>
              <a:rPr dirty="0" sz="950">
                <a:solidFill>
                  <a:srgbClr val="1D1D1B"/>
                </a:solidFill>
                <a:latin typeface="Carlito"/>
                <a:cs typeface="Carlito"/>
              </a:rPr>
              <a:t>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sp>
        <p:nvSpPr>
          <p:cNvPr id="3" name="object 3" descr=""/>
          <p:cNvSpPr txBox="1"/>
          <p:nvPr/>
        </p:nvSpPr>
        <p:spPr>
          <a:xfrm>
            <a:off x="721994" y="6389370"/>
            <a:ext cx="158750" cy="174625"/>
          </a:xfrm>
          <a:prstGeom prst="rect">
            <a:avLst/>
          </a:prstGeom>
        </p:spPr>
        <p:txBody>
          <a:bodyPr wrap="square" lIns="0" tIns="15875" rIns="0" bIns="0" rtlCol="0" vert="horz">
            <a:spAutoFit/>
          </a:bodyPr>
          <a:lstStyle/>
          <a:p>
            <a:pPr marL="12700">
              <a:lnSpc>
                <a:spcPct val="100000"/>
              </a:lnSpc>
              <a:spcBef>
                <a:spcPts val="125"/>
              </a:spcBef>
            </a:pPr>
            <a:r>
              <a:rPr dirty="0" sz="950" spc="-25">
                <a:solidFill>
                  <a:srgbClr val="1D1D1B"/>
                </a:solidFill>
                <a:latin typeface="Carlito"/>
                <a:cs typeface="Carlito"/>
              </a:rPr>
              <a:t>35</a:t>
            </a:r>
            <a:endParaRPr sz="950">
              <a:latin typeface="Carlito"/>
              <a:cs typeface="Carlito"/>
            </a:endParaRPr>
          </a:p>
        </p:txBody>
      </p:sp>
      <p:pic>
        <p:nvPicPr>
          <p:cNvPr id="4" name="object 4" descr=""/>
          <p:cNvPicPr/>
          <p:nvPr/>
        </p:nvPicPr>
        <p:blipFill>
          <a:blip r:embed="rId2" cstate="print"/>
          <a:stretch>
            <a:fillRect/>
          </a:stretch>
        </p:blipFill>
        <p:spPr>
          <a:xfrm>
            <a:off x="10191750" y="6324600"/>
            <a:ext cx="1276350" cy="266700"/>
          </a:xfrm>
          <a:prstGeom prst="rect">
            <a:avLst/>
          </a:prstGeom>
        </p:spPr>
      </p:pic>
      <p:grpSp>
        <p:nvGrpSpPr>
          <p:cNvPr id="5" name="object 5" descr=""/>
          <p:cNvGrpSpPr/>
          <p:nvPr/>
        </p:nvGrpSpPr>
        <p:grpSpPr>
          <a:xfrm>
            <a:off x="666750" y="912875"/>
            <a:ext cx="11531600" cy="5412105"/>
            <a:chOff x="666750" y="912875"/>
            <a:chExt cx="11531600" cy="5412105"/>
          </a:xfrm>
        </p:grpSpPr>
        <p:pic>
          <p:nvPicPr>
            <p:cNvPr id="6" name="object 6" descr=""/>
            <p:cNvPicPr/>
            <p:nvPr/>
          </p:nvPicPr>
          <p:blipFill>
            <a:blip r:embed="rId3" cstate="print"/>
            <a:stretch>
              <a:fillRect/>
            </a:stretch>
          </p:blipFill>
          <p:spPr>
            <a:xfrm>
              <a:off x="666750" y="1676399"/>
              <a:ext cx="4981575" cy="4648200"/>
            </a:xfrm>
            <a:prstGeom prst="rect">
              <a:avLst/>
            </a:prstGeom>
          </p:spPr>
        </p:pic>
        <p:sp>
          <p:nvSpPr>
            <p:cNvPr id="7" name="object 7" descr=""/>
            <p:cNvSpPr/>
            <p:nvPr/>
          </p:nvSpPr>
          <p:spPr>
            <a:xfrm>
              <a:off x="4650740" y="919225"/>
              <a:ext cx="7541259" cy="3448050"/>
            </a:xfrm>
            <a:custGeom>
              <a:avLst/>
              <a:gdLst/>
              <a:ahLst/>
              <a:cxnLst/>
              <a:rect l="l" t="t" r="r" b="b"/>
              <a:pathLst>
                <a:path w="7541259" h="3448050">
                  <a:moveTo>
                    <a:pt x="7541259" y="0"/>
                  </a:moveTo>
                  <a:lnTo>
                    <a:pt x="1269111" y="0"/>
                  </a:lnTo>
                  <a:lnTo>
                    <a:pt x="1269111" y="2011299"/>
                  </a:lnTo>
                  <a:lnTo>
                    <a:pt x="0" y="2236978"/>
                  </a:lnTo>
                  <a:lnTo>
                    <a:pt x="1269111" y="2873375"/>
                  </a:lnTo>
                  <a:lnTo>
                    <a:pt x="1269111" y="3448050"/>
                  </a:lnTo>
                  <a:lnTo>
                    <a:pt x="7541259" y="3448050"/>
                  </a:lnTo>
                  <a:lnTo>
                    <a:pt x="7541259" y="0"/>
                  </a:lnTo>
                  <a:close/>
                </a:path>
              </a:pathLst>
            </a:custGeom>
            <a:solidFill>
              <a:srgbClr val="FFF1CC"/>
            </a:solidFill>
          </p:spPr>
          <p:txBody>
            <a:bodyPr wrap="square" lIns="0" tIns="0" rIns="0" bIns="0" rtlCol="0"/>
            <a:lstStyle/>
            <a:p/>
          </p:txBody>
        </p:sp>
        <p:sp>
          <p:nvSpPr>
            <p:cNvPr id="8" name="object 8" descr=""/>
            <p:cNvSpPr/>
            <p:nvPr/>
          </p:nvSpPr>
          <p:spPr>
            <a:xfrm>
              <a:off x="4650740" y="919225"/>
              <a:ext cx="7541259" cy="3448050"/>
            </a:xfrm>
            <a:custGeom>
              <a:avLst/>
              <a:gdLst/>
              <a:ahLst/>
              <a:cxnLst/>
              <a:rect l="l" t="t" r="r" b="b"/>
              <a:pathLst>
                <a:path w="7541259" h="3448050">
                  <a:moveTo>
                    <a:pt x="7541259" y="3448050"/>
                  </a:moveTo>
                  <a:lnTo>
                    <a:pt x="3936111" y="3448050"/>
                  </a:lnTo>
                  <a:lnTo>
                    <a:pt x="2335911" y="3448050"/>
                  </a:lnTo>
                  <a:lnTo>
                    <a:pt x="1269111" y="3448050"/>
                  </a:lnTo>
                  <a:lnTo>
                    <a:pt x="1269111" y="2873375"/>
                  </a:lnTo>
                  <a:lnTo>
                    <a:pt x="0" y="2236978"/>
                  </a:lnTo>
                  <a:lnTo>
                    <a:pt x="1269111" y="2011299"/>
                  </a:lnTo>
                  <a:lnTo>
                    <a:pt x="1269111" y="0"/>
                  </a:lnTo>
                </a:path>
              </a:pathLst>
            </a:custGeom>
            <a:ln w="12700">
              <a:solidFill>
                <a:srgbClr val="213E58"/>
              </a:solidFill>
            </a:ln>
          </p:spPr>
          <p:txBody>
            <a:bodyPr wrap="square" lIns="0" tIns="0" rIns="0" bIns="0" rtlCol="0"/>
            <a:lstStyle/>
            <a:p/>
          </p:txBody>
        </p:sp>
      </p:grpSp>
      <p:sp>
        <p:nvSpPr>
          <p:cNvPr id="9" name="object 9" descr=""/>
          <p:cNvSpPr txBox="1"/>
          <p:nvPr/>
        </p:nvSpPr>
        <p:spPr>
          <a:xfrm>
            <a:off x="734694" y="1200848"/>
            <a:ext cx="3232150" cy="357505"/>
          </a:xfrm>
          <a:prstGeom prst="rect">
            <a:avLst/>
          </a:prstGeom>
        </p:spPr>
        <p:txBody>
          <a:bodyPr wrap="square" lIns="0" tIns="15875" rIns="0" bIns="0" rtlCol="0" vert="horz">
            <a:spAutoFit/>
          </a:bodyPr>
          <a:lstStyle/>
          <a:p>
            <a:pPr marL="12700">
              <a:lnSpc>
                <a:spcPct val="100000"/>
              </a:lnSpc>
              <a:spcBef>
                <a:spcPts val="125"/>
              </a:spcBef>
            </a:pPr>
            <a:r>
              <a:rPr dirty="0" baseline="3875" sz="3225">
                <a:solidFill>
                  <a:srgbClr val="333333"/>
                </a:solidFill>
                <a:latin typeface="UKIJ CJK"/>
                <a:cs typeface="UKIJ CJK"/>
              </a:rPr>
              <a:t>修改</a:t>
            </a:r>
            <a:r>
              <a:rPr dirty="0" sz="2150" spc="-10">
                <a:solidFill>
                  <a:srgbClr val="333333"/>
                </a:solidFill>
                <a:latin typeface="Courier New"/>
                <a:cs typeface="Courier New"/>
              </a:rPr>
              <a:t>CmderFactory</a:t>
            </a:r>
            <a:r>
              <a:rPr dirty="0" sz="2150" spc="-10">
                <a:latin typeface="Courier New"/>
                <a:cs typeface="Courier New"/>
              </a:rPr>
              <a:t>.hpp</a:t>
            </a:r>
            <a:endParaRPr sz="2150">
              <a:latin typeface="Courier New"/>
              <a:cs typeface="Courier New"/>
            </a:endParaRPr>
          </a:p>
        </p:txBody>
      </p:sp>
      <p:sp>
        <p:nvSpPr>
          <p:cNvPr id="10" name="object 10"/>
          <p:cNvSpPr txBox="1">
            <a:spLocks noGrp="1"/>
          </p:cNvSpPr>
          <p:nvPr>
            <p:ph type="title"/>
          </p:nvPr>
        </p:nvSpPr>
        <p:spPr>
          <a:xfrm>
            <a:off x="719772" y="248376"/>
            <a:ext cx="11485245" cy="895350"/>
          </a:xfrm>
          <a:prstGeom prst="rect"/>
        </p:spPr>
        <p:txBody>
          <a:bodyPr wrap="square" lIns="0" tIns="127000" rIns="0" bIns="0" rtlCol="0" vert="horz">
            <a:spAutoFit/>
          </a:bodyPr>
          <a:lstStyle/>
          <a:p>
            <a:pPr marL="12700">
              <a:lnSpc>
                <a:spcPct val="100000"/>
              </a:lnSpc>
              <a:spcBef>
                <a:spcPts val="1000"/>
              </a:spcBef>
              <a:tabLst>
                <a:tab pos="11471910" algn="l"/>
              </a:tabLst>
            </a:pPr>
            <a:r>
              <a:rPr dirty="0" spc="-10"/>
              <a:t>任务编排</a:t>
            </a:r>
            <a:r>
              <a:rPr dirty="0" spc="-45"/>
              <a:t>：</a:t>
            </a:r>
            <a:r>
              <a:rPr dirty="0" spc="-45" b="0">
                <a:latin typeface="Courier New"/>
                <a:cs typeface="Courier New"/>
              </a:rPr>
              <a:t>Command</a:t>
            </a:r>
            <a:r>
              <a:rPr dirty="0"/>
              <a:t>需返</a:t>
            </a:r>
            <a:r>
              <a:rPr dirty="0" spc="-85"/>
              <a:t>回</a:t>
            </a:r>
            <a:r>
              <a:rPr dirty="0"/>
              <a:t>原</a:t>
            </a:r>
            <a:r>
              <a:rPr dirty="0" u="sng">
                <a:uFill>
                  <a:solidFill>
                    <a:srgbClr val="213E58"/>
                  </a:solidFill>
                </a:uFill>
              </a:rPr>
              <a:t>子</a:t>
            </a:r>
            <a:r>
              <a:rPr dirty="0" u="sng" spc="-85">
                <a:uFill>
                  <a:solidFill>
                    <a:srgbClr val="213E58"/>
                  </a:solidFill>
                </a:uFill>
              </a:rPr>
              <a:t>指</a:t>
            </a:r>
            <a:r>
              <a:rPr dirty="0" u="sng">
                <a:uFill>
                  <a:solidFill>
                    <a:srgbClr val="213E58"/>
                  </a:solidFill>
                </a:uFill>
              </a:rPr>
              <a:t>令列</a:t>
            </a:r>
            <a:r>
              <a:rPr dirty="0" u="sng" spc="-50">
                <a:uFill>
                  <a:solidFill>
                    <a:srgbClr val="213E58"/>
                  </a:solidFill>
                </a:uFill>
              </a:rPr>
              <a:t>表</a:t>
            </a:r>
            <a:r>
              <a:rPr dirty="0" u="sng">
                <a:uFill>
                  <a:solidFill>
                    <a:srgbClr val="213E58"/>
                  </a:solidFill>
                </a:uFill>
              </a:rPr>
              <a:t>	</a:t>
            </a:r>
          </a:p>
          <a:p>
            <a:pPr marL="5287010">
              <a:lnSpc>
                <a:spcPct val="100000"/>
              </a:lnSpc>
              <a:spcBef>
                <a:spcPts val="420"/>
              </a:spcBef>
            </a:pPr>
            <a:r>
              <a:rPr dirty="0" sz="1400" b="0">
                <a:latin typeface="UKIJ CJK"/>
                <a:cs typeface="UKIJ CJK"/>
              </a:rPr>
              <a:t>替换为</a:t>
            </a:r>
            <a:r>
              <a:rPr dirty="0" sz="1400" spc="-10" b="0">
                <a:latin typeface="Courier New"/>
                <a:cs typeface="Courier New"/>
              </a:rPr>
              <a:t>ActionGroup(PoseHandler&amp;</a:t>
            </a:r>
            <a:r>
              <a:rPr dirty="0" sz="1400" spc="40" b="0">
                <a:latin typeface="Courier New"/>
                <a:cs typeface="Courier New"/>
              </a:rPr>
              <a:t> </a:t>
            </a:r>
            <a:r>
              <a:rPr dirty="0" sz="1400" spc="-10" b="0">
                <a:latin typeface="Courier New"/>
                <a:cs typeface="Courier New"/>
              </a:rPr>
              <a:t>poseHandler)</a:t>
            </a:r>
            <a:endParaRPr sz="1400">
              <a:latin typeface="Courier New"/>
              <a:cs typeface="Courier New"/>
            </a:endParaRPr>
          </a:p>
        </p:txBody>
      </p:sp>
      <p:sp>
        <p:nvSpPr>
          <p:cNvPr id="11" name="object 11" descr=""/>
          <p:cNvSpPr txBox="1"/>
          <p:nvPr/>
        </p:nvSpPr>
        <p:spPr>
          <a:xfrm>
            <a:off x="5994400" y="1329753"/>
            <a:ext cx="6182995" cy="1740535"/>
          </a:xfrm>
          <a:prstGeom prst="rect">
            <a:avLst/>
          </a:prstGeom>
        </p:spPr>
        <p:txBody>
          <a:bodyPr wrap="square" lIns="0" tIns="15875" rIns="0" bIns="0" rtlCol="0" vert="horz">
            <a:spAutoFit/>
          </a:bodyPr>
          <a:lstStyle/>
          <a:p>
            <a:pPr marL="12700">
              <a:lnSpc>
                <a:spcPct val="100000"/>
              </a:lnSpc>
              <a:spcBef>
                <a:spcPts val="125"/>
              </a:spcBef>
            </a:pPr>
            <a:r>
              <a:rPr dirty="0" sz="1400" spc="-25">
                <a:latin typeface="Courier New"/>
                <a:cs typeface="Courier New"/>
              </a:rPr>
              <a:t>std::function</a:t>
            </a:r>
            <a:r>
              <a:rPr dirty="0" sz="1400" spc="-10">
                <a:latin typeface="UKIJ CJK"/>
                <a:cs typeface="UKIJ CJK"/>
              </a:rPr>
              <a:t>是个模板，类型实参是函数参数及返回值，</a:t>
            </a:r>
            <a:endParaRPr sz="1400">
              <a:latin typeface="UKIJ CJK"/>
              <a:cs typeface="UKIJ CJK"/>
            </a:endParaRPr>
          </a:p>
          <a:p>
            <a:pPr marL="12700">
              <a:lnSpc>
                <a:spcPts val="1664"/>
              </a:lnSpc>
              <a:spcBef>
                <a:spcPts val="50"/>
              </a:spcBef>
            </a:pPr>
            <a:r>
              <a:rPr dirty="0" sz="1400" spc="10">
                <a:solidFill>
                  <a:srgbClr val="FF0000"/>
                </a:solidFill>
                <a:latin typeface="IBM 3270"/>
                <a:cs typeface="IBM 3270"/>
              </a:rPr>
              <a:t>std::function&lt;ActionGroup(PoseHandler&amp;</a:t>
            </a:r>
            <a:r>
              <a:rPr dirty="0" sz="1400" spc="310">
                <a:solidFill>
                  <a:srgbClr val="FF0000"/>
                </a:solidFill>
                <a:latin typeface="IBM 3270"/>
                <a:cs typeface="IBM 3270"/>
              </a:rPr>
              <a:t> </a:t>
            </a:r>
            <a:r>
              <a:rPr dirty="0" sz="1400" spc="-10">
                <a:solidFill>
                  <a:srgbClr val="FF0000"/>
                </a:solidFill>
                <a:latin typeface="IBM 3270"/>
                <a:cs typeface="IBM 3270"/>
              </a:rPr>
              <a:t>poseHandler)&gt;;</a:t>
            </a:r>
            <a:endParaRPr sz="1400">
              <a:latin typeface="IBM 3270"/>
              <a:cs typeface="IBM 3270"/>
            </a:endParaRPr>
          </a:p>
          <a:p>
            <a:pPr marL="12700" marR="613410">
              <a:lnSpc>
                <a:spcPts val="1650"/>
              </a:lnSpc>
              <a:spcBef>
                <a:spcPts val="65"/>
              </a:spcBef>
            </a:pPr>
            <a:r>
              <a:rPr dirty="0" sz="1400" spc="-10">
                <a:latin typeface="UKIJ CJK"/>
                <a:cs typeface="UKIJ CJK"/>
              </a:rPr>
              <a:t>表示这样一个函数：参数为</a:t>
            </a:r>
            <a:r>
              <a:rPr dirty="0" sz="1400">
                <a:solidFill>
                  <a:srgbClr val="FF0000"/>
                </a:solidFill>
                <a:latin typeface="IBM 3270"/>
                <a:cs typeface="IBM 3270"/>
              </a:rPr>
              <a:t>PoseHandler&amp;</a:t>
            </a:r>
            <a:r>
              <a:rPr dirty="0" sz="1400" spc="320">
                <a:solidFill>
                  <a:srgbClr val="FF0000"/>
                </a:solidFill>
                <a:latin typeface="IBM 3270"/>
                <a:cs typeface="IBM 3270"/>
              </a:rPr>
              <a:t> </a:t>
            </a:r>
            <a:r>
              <a:rPr dirty="0" sz="1400" spc="-10">
                <a:solidFill>
                  <a:srgbClr val="FF0000"/>
                </a:solidFill>
                <a:latin typeface="IBM 3270"/>
                <a:cs typeface="IBM 3270"/>
              </a:rPr>
              <a:t>poseHandler</a:t>
            </a:r>
            <a:r>
              <a:rPr dirty="0" sz="1400" spc="-10">
                <a:solidFill>
                  <a:srgbClr val="FF0000"/>
                </a:solidFill>
                <a:latin typeface="WenQuanYi Micro Hei"/>
                <a:cs typeface="WenQuanYi Micro Hei"/>
              </a:rPr>
              <a:t>，</a:t>
            </a:r>
            <a:r>
              <a:rPr dirty="0" sz="1400" spc="-10">
                <a:latin typeface="WenQuanYi Micro Hei"/>
                <a:cs typeface="WenQuanYi Micro Hei"/>
              </a:rPr>
              <a:t>返回类型为</a:t>
            </a:r>
            <a:r>
              <a:rPr dirty="0" sz="1400" spc="-50">
                <a:latin typeface="WenQuanYi Micro Hei"/>
                <a:cs typeface="WenQuanYi Micro Hei"/>
              </a:rPr>
              <a:t> </a:t>
            </a:r>
            <a:r>
              <a:rPr dirty="0" sz="1400" spc="-10">
                <a:latin typeface="IBM 3270"/>
                <a:cs typeface="IBM 3270"/>
              </a:rPr>
              <a:t>ActionGroup</a:t>
            </a:r>
            <a:r>
              <a:rPr dirty="0" sz="1400">
                <a:latin typeface="WenQuanYi Micro Hei"/>
                <a:cs typeface="WenQuanYi Micro Hei"/>
              </a:rPr>
              <a:t>作为</a:t>
            </a:r>
            <a:r>
              <a:rPr dirty="0" sz="1400">
                <a:solidFill>
                  <a:srgbClr val="FF0000"/>
                </a:solidFill>
                <a:latin typeface="IBM 3270"/>
                <a:cs typeface="IBM 3270"/>
              </a:rPr>
              <a:t>std::function</a:t>
            </a:r>
            <a:r>
              <a:rPr dirty="0" sz="1400" spc="-10">
                <a:latin typeface="WenQuanYi Micro Hei"/>
                <a:cs typeface="WenQuanYi Micro Hei"/>
              </a:rPr>
              <a:t>的类型实参</a:t>
            </a:r>
            <a:endParaRPr sz="1400">
              <a:latin typeface="WenQuanYi Micro Hei"/>
              <a:cs typeface="WenQuanYi Micro Hei"/>
            </a:endParaRPr>
          </a:p>
          <a:p>
            <a:pPr marL="12700">
              <a:lnSpc>
                <a:spcPts val="1664"/>
              </a:lnSpc>
            </a:pPr>
            <a:r>
              <a:rPr dirty="0" sz="1400">
                <a:latin typeface="WenQuanYi Micro Hei"/>
                <a:cs typeface="WenQuanYi Micro Hei"/>
              </a:rPr>
              <a:t>但不</a:t>
            </a:r>
            <a:r>
              <a:rPr dirty="0" sz="1400">
                <a:latin typeface="Droid Sans Fallback"/>
                <a:cs typeface="Droid Sans Fallback"/>
              </a:rPr>
              <a:t>光</a:t>
            </a:r>
            <a:r>
              <a:rPr dirty="0" sz="1400" spc="-10">
                <a:latin typeface="WenQuanYi Micro Hei"/>
                <a:cs typeface="WenQuanYi Micro Hei"/>
              </a:rPr>
              <a:t>是一个函数可以作为</a:t>
            </a:r>
            <a:r>
              <a:rPr dirty="0" sz="1400" spc="-10">
                <a:solidFill>
                  <a:srgbClr val="FF0000"/>
                </a:solidFill>
                <a:latin typeface="IBM 3270"/>
                <a:cs typeface="IBM 3270"/>
              </a:rPr>
              <a:t>std::function</a:t>
            </a:r>
            <a:r>
              <a:rPr dirty="0" sz="1400" spc="-10">
                <a:latin typeface="WenQuanYi Micro Hei"/>
                <a:cs typeface="WenQuanYi Micro Hei"/>
              </a:rPr>
              <a:t>的类型实参</a:t>
            </a:r>
            <a:endParaRPr sz="1400">
              <a:latin typeface="WenQuanYi Micro Hei"/>
              <a:cs typeface="WenQuanYi Micro Hei"/>
            </a:endParaRPr>
          </a:p>
          <a:p>
            <a:pPr marL="12700">
              <a:lnSpc>
                <a:spcPts val="1664"/>
              </a:lnSpc>
            </a:pPr>
            <a:r>
              <a:rPr dirty="0" sz="1400">
                <a:latin typeface="UKIJ CJK"/>
                <a:cs typeface="UKIJ CJK"/>
              </a:rPr>
              <a:t>重载了</a:t>
            </a:r>
            <a:r>
              <a:rPr dirty="0" sz="1400">
                <a:solidFill>
                  <a:srgbClr val="FF0000"/>
                </a:solidFill>
                <a:latin typeface="IBM 3270"/>
                <a:cs typeface="IBM 3270"/>
              </a:rPr>
              <a:t>ActionGroup</a:t>
            </a:r>
            <a:r>
              <a:rPr dirty="0" sz="1400" spc="475">
                <a:solidFill>
                  <a:srgbClr val="FF0000"/>
                </a:solidFill>
                <a:latin typeface="IBM 3270"/>
                <a:cs typeface="IBM 3270"/>
              </a:rPr>
              <a:t> </a:t>
            </a:r>
            <a:r>
              <a:rPr dirty="0" sz="1400">
                <a:solidFill>
                  <a:srgbClr val="FF0000"/>
                </a:solidFill>
                <a:latin typeface="IBM 3270"/>
                <a:cs typeface="IBM 3270"/>
              </a:rPr>
              <a:t>operator()(PoseHandler&amp;</a:t>
            </a:r>
            <a:r>
              <a:rPr dirty="0" sz="1400" spc="480">
                <a:solidFill>
                  <a:srgbClr val="FF0000"/>
                </a:solidFill>
                <a:latin typeface="IBM 3270"/>
                <a:cs typeface="IBM 3270"/>
              </a:rPr>
              <a:t> </a:t>
            </a:r>
            <a:r>
              <a:rPr dirty="0" sz="1400">
                <a:solidFill>
                  <a:srgbClr val="FF0000"/>
                </a:solidFill>
                <a:latin typeface="IBM 3270"/>
                <a:cs typeface="IBM 3270"/>
              </a:rPr>
              <a:t>poseHandler)</a:t>
            </a:r>
            <a:r>
              <a:rPr dirty="0" sz="1400" spc="-10">
                <a:latin typeface="WenQuanYi Micro Hei"/>
                <a:cs typeface="WenQuanYi Micro Hei"/>
              </a:rPr>
              <a:t>的函数对象</a:t>
            </a:r>
            <a:endParaRPr sz="1400">
              <a:latin typeface="WenQuanYi Micro Hei"/>
              <a:cs typeface="WenQuanYi Micro Hei"/>
            </a:endParaRPr>
          </a:p>
          <a:p>
            <a:pPr marL="12700" marR="270510">
              <a:lnSpc>
                <a:spcPts val="1650"/>
              </a:lnSpc>
              <a:spcBef>
                <a:spcPts val="125"/>
              </a:spcBef>
            </a:pPr>
            <a:r>
              <a:rPr dirty="0" sz="1400">
                <a:latin typeface="WenQuanYi Micro Hei"/>
                <a:cs typeface="WenQuanYi Micro Hei"/>
              </a:rPr>
              <a:t>以及输入参数为</a:t>
            </a:r>
            <a:r>
              <a:rPr dirty="0" sz="1400">
                <a:solidFill>
                  <a:srgbClr val="FF0000"/>
                </a:solidFill>
                <a:latin typeface="IBM 3270"/>
                <a:cs typeface="IBM 3270"/>
              </a:rPr>
              <a:t>PoseHandler&amp;</a:t>
            </a:r>
            <a:r>
              <a:rPr dirty="0" sz="1400" spc="350">
                <a:solidFill>
                  <a:srgbClr val="FF0000"/>
                </a:solidFill>
                <a:latin typeface="IBM 3270"/>
                <a:cs typeface="IBM 3270"/>
              </a:rPr>
              <a:t> </a:t>
            </a:r>
            <a:r>
              <a:rPr dirty="0" sz="1400" spc="-10">
                <a:solidFill>
                  <a:srgbClr val="FF0000"/>
                </a:solidFill>
                <a:latin typeface="IBM 3270"/>
                <a:cs typeface="IBM 3270"/>
              </a:rPr>
              <a:t>poseHandler</a:t>
            </a:r>
            <a:r>
              <a:rPr dirty="0" sz="1400" spc="-5">
                <a:latin typeface="WenQuanYi Micro Hei"/>
                <a:cs typeface="WenQuanYi Micro Hei"/>
              </a:rPr>
              <a:t>，返回类型为</a:t>
            </a:r>
            <a:r>
              <a:rPr dirty="0" sz="1400" spc="-10">
                <a:solidFill>
                  <a:srgbClr val="FF0000"/>
                </a:solidFill>
                <a:latin typeface="IBM 3270"/>
                <a:cs typeface="IBM 3270"/>
              </a:rPr>
              <a:t>ActionGroup</a:t>
            </a:r>
            <a:r>
              <a:rPr dirty="0" sz="1400" spc="-50">
                <a:latin typeface="WenQuanYi Micro Hei"/>
                <a:cs typeface="WenQuanYi Micro Hei"/>
              </a:rPr>
              <a:t>的 </a:t>
            </a:r>
            <a:r>
              <a:rPr dirty="0" sz="1400" spc="-10">
                <a:latin typeface="IBM 3270"/>
                <a:cs typeface="IBM 3270"/>
              </a:rPr>
              <a:t>Lambda</a:t>
            </a:r>
            <a:r>
              <a:rPr dirty="0" sz="1400" spc="-5">
                <a:latin typeface="WenQuanYi Micro Hei"/>
                <a:cs typeface="WenQuanYi Micro Hei"/>
              </a:rPr>
              <a:t>表达式都可以作为类型实参</a:t>
            </a:r>
            <a:endParaRPr sz="1400">
              <a:latin typeface="WenQuanYi Micro Hei"/>
              <a:cs typeface="WenQuanYi Micro Hei"/>
            </a:endParaRPr>
          </a:p>
        </p:txBody>
      </p:sp>
      <p:sp>
        <p:nvSpPr>
          <p:cNvPr id="12" name="object 12" descr=""/>
          <p:cNvSpPr txBox="1"/>
          <p:nvPr/>
        </p:nvSpPr>
        <p:spPr>
          <a:xfrm>
            <a:off x="5994400" y="3256216"/>
            <a:ext cx="5775960" cy="462915"/>
          </a:xfrm>
          <a:prstGeom prst="rect">
            <a:avLst/>
          </a:prstGeom>
        </p:spPr>
        <p:txBody>
          <a:bodyPr wrap="square" lIns="0" tIns="9525" rIns="0" bIns="0" rtlCol="0" vert="horz">
            <a:spAutoFit/>
          </a:bodyPr>
          <a:lstStyle/>
          <a:p>
            <a:pPr marL="12700" marR="5080">
              <a:lnSpc>
                <a:spcPct val="102899"/>
              </a:lnSpc>
              <a:spcBef>
                <a:spcPts val="75"/>
              </a:spcBef>
            </a:pPr>
            <a:r>
              <a:rPr dirty="0" sz="1400">
                <a:latin typeface="UKIJ CJK"/>
                <a:cs typeface="UKIJ CJK"/>
              </a:rPr>
              <a:t>而</a:t>
            </a:r>
            <a:r>
              <a:rPr dirty="0" sz="1400" spc="-10">
                <a:latin typeface="IBM 3270"/>
                <a:cs typeface="IBM 3270"/>
              </a:rPr>
              <a:t>ActionGroup.cpp</a:t>
            </a:r>
            <a:r>
              <a:rPr dirty="0" sz="1400">
                <a:latin typeface="UKIJ CJK"/>
                <a:cs typeface="UKIJ CJK"/>
              </a:rPr>
              <a:t>里面的</a:t>
            </a:r>
            <a:r>
              <a:rPr dirty="0" sz="1400">
                <a:solidFill>
                  <a:srgbClr val="FF0000"/>
                </a:solidFill>
                <a:latin typeface="IBM 3270"/>
                <a:cs typeface="IBM 3270"/>
              </a:rPr>
              <a:t>ForwardAction</a:t>
            </a:r>
            <a:r>
              <a:rPr dirty="0" sz="1400">
                <a:latin typeface="UKIJ CJK"/>
                <a:cs typeface="UKIJ CJK"/>
              </a:rPr>
              <a:t>等不都是重载了</a:t>
            </a:r>
            <a:r>
              <a:rPr dirty="0" sz="1400" spc="-10">
                <a:solidFill>
                  <a:srgbClr val="FF0000"/>
                </a:solidFill>
                <a:latin typeface="IBM 3270"/>
                <a:cs typeface="IBM 3270"/>
              </a:rPr>
              <a:t>ActionGroup </a:t>
            </a:r>
            <a:r>
              <a:rPr dirty="0" sz="1400">
                <a:solidFill>
                  <a:srgbClr val="FF0000"/>
                </a:solidFill>
                <a:latin typeface="IBM 3270"/>
                <a:cs typeface="IBM 3270"/>
              </a:rPr>
              <a:t>operator()(PoseHandler&amp;</a:t>
            </a:r>
            <a:r>
              <a:rPr dirty="0" sz="1400" spc="-75">
                <a:solidFill>
                  <a:srgbClr val="FF0000"/>
                </a:solidFill>
                <a:latin typeface="IBM 3270"/>
                <a:cs typeface="IBM 3270"/>
              </a:rPr>
              <a:t>  </a:t>
            </a:r>
            <a:r>
              <a:rPr dirty="0" sz="1400" spc="-10">
                <a:solidFill>
                  <a:srgbClr val="FF0000"/>
                </a:solidFill>
                <a:latin typeface="IBM 3270"/>
                <a:cs typeface="IBM 3270"/>
              </a:rPr>
              <a:t>poseHandler)</a:t>
            </a:r>
            <a:r>
              <a:rPr dirty="0" sz="1400">
                <a:latin typeface="WenQuanYi Micro Hei"/>
                <a:cs typeface="WenQuanYi Micro Hei"/>
              </a:rPr>
              <a:t>的函数对象</a:t>
            </a:r>
            <a:r>
              <a:rPr dirty="0" sz="1400">
                <a:latin typeface="Droid Sans Fallback"/>
                <a:cs typeface="Droid Sans Fallback"/>
              </a:rPr>
              <a:t>吗</a:t>
            </a:r>
            <a:r>
              <a:rPr dirty="0" sz="1400" spc="-50">
                <a:latin typeface="WenQuanYi Micro Hei"/>
                <a:cs typeface="WenQuanYi Micro Hei"/>
              </a:rPr>
              <a:t>？</a:t>
            </a:r>
            <a:endParaRPr sz="1400">
              <a:latin typeface="WenQuanYi Micro Hei"/>
              <a:cs typeface="WenQuanYi Micro Hei"/>
            </a:endParaRPr>
          </a:p>
        </p:txBody>
      </p:sp>
      <p:sp>
        <p:nvSpPr>
          <p:cNvPr id="13" name="object 13" descr=""/>
          <p:cNvSpPr txBox="1"/>
          <p:nvPr/>
        </p:nvSpPr>
        <p:spPr>
          <a:xfrm>
            <a:off x="5994400" y="3895407"/>
            <a:ext cx="6163945" cy="452755"/>
          </a:xfrm>
          <a:prstGeom prst="rect">
            <a:avLst/>
          </a:prstGeom>
        </p:spPr>
        <p:txBody>
          <a:bodyPr wrap="square" lIns="0" tIns="26034" rIns="0" bIns="0" rtlCol="0" vert="horz">
            <a:spAutoFit/>
          </a:bodyPr>
          <a:lstStyle/>
          <a:p>
            <a:pPr marL="12700" marR="5080">
              <a:lnSpc>
                <a:spcPts val="1650"/>
              </a:lnSpc>
              <a:spcBef>
                <a:spcPts val="204"/>
              </a:spcBef>
            </a:pPr>
            <a:r>
              <a:rPr dirty="0" sz="1400" spc="-25">
                <a:latin typeface="Courier New"/>
                <a:cs typeface="Courier New"/>
              </a:rPr>
              <a:t>std::function</a:t>
            </a:r>
            <a:r>
              <a:rPr dirty="0" sz="1400" spc="-15">
                <a:latin typeface="UKIJ CJK"/>
                <a:cs typeface="UKIJ CJK"/>
              </a:rPr>
              <a:t>模板定义了一个可调用对象：函数，函数对象，</a:t>
            </a:r>
            <a:r>
              <a:rPr dirty="0" sz="1400" spc="-25">
                <a:latin typeface="Courier New"/>
                <a:cs typeface="Courier New"/>
              </a:rPr>
              <a:t>lambda</a:t>
            </a:r>
            <a:r>
              <a:rPr dirty="0" sz="1400" spc="-25">
                <a:latin typeface="UKIJ CJK"/>
                <a:cs typeface="UKIJ CJK"/>
              </a:rPr>
              <a:t>表达</a:t>
            </a:r>
            <a:r>
              <a:rPr dirty="0" sz="1400" spc="-45">
                <a:latin typeface="UKIJ CJK"/>
                <a:cs typeface="UKIJ CJK"/>
              </a:rPr>
              <a:t>式、函数指针都是可调用对象。它将不同类型的可调用对象统一起来。</a:t>
            </a:r>
            <a:endParaRPr sz="1400">
              <a:latin typeface="UKIJ CJK"/>
              <a:cs typeface="UKIJ CJK"/>
            </a:endParaRPr>
          </a:p>
        </p:txBody>
      </p:sp>
      <p:grpSp>
        <p:nvGrpSpPr>
          <p:cNvPr id="14" name="object 14" descr=""/>
          <p:cNvGrpSpPr/>
          <p:nvPr/>
        </p:nvGrpSpPr>
        <p:grpSpPr>
          <a:xfrm>
            <a:off x="3832225" y="5075301"/>
            <a:ext cx="4046854" cy="441325"/>
            <a:chOff x="3832225" y="5075301"/>
            <a:chExt cx="4046854" cy="441325"/>
          </a:xfrm>
        </p:grpSpPr>
        <p:sp>
          <p:nvSpPr>
            <p:cNvPr id="15" name="object 15" descr=""/>
            <p:cNvSpPr/>
            <p:nvPr/>
          </p:nvSpPr>
          <p:spPr>
            <a:xfrm>
              <a:off x="3838575" y="5081651"/>
              <a:ext cx="4034154" cy="428625"/>
            </a:xfrm>
            <a:custGeom>
              <a:avLst/>
              <a:gdLst/>
              <a:ahLst/>
              <a:cxnLst/>
              <a:rect l="l" t="t" r="r" b="b"/>
              <a:pathLst>
                <a:path w="4034154" h="428625">
                  <a:moveTo>
                    <a:pt x="4033901" y="0"/>
                  </a:moveTo>
                  <a:lnTo>
                    <a:pt x="1385951" y="0"/>
                  </a:lnTo>
                  <a:lnTo>
                    <a:pt x="1385951" y="249936"/>
                  </a:lnTo>
                  <a:lnTo>
                    <a:pt x="0" y="428498"/>
                  </a:lnTo>
                  <a:lnTo>
                    <a:pt x="1385951" y="357124"/>
                  </a:lnTo>
                  <a:lnTo>
                    <a:pt x="1385951" y="428625"/>
                  </a:lnTo>
                  <a:lnTo>
                    <a:pt x="4033901" y="428625"/>
                  </a:lnTo>
                  <a:lnTo>
                    <a:pt x="4033901" y="0"/>
                  </a:lnTo>
                  <a:close/>
                </a:path>
              </a:pathLst>
            </a:custGeom>
            <a:solidFill>
              <a:srgbClr val="FFF1CC"/>
            </a:solidFill>
          </p:spPr>
          <p:txBody>
            <a:bodyPr wrap="square" lIns="0" tIns="0" rIns="0" bIns="0" rtlCol="0"/>
            <a:lstStyle/>
            <a:p/>
          </p:txBody>
        </p:sp>
        <p:sp>
          <p:nvSpPr>
            <p:cNvPr id="16" name="object 16" descr=""/>
            <p:cNvSpPr/>
            <p:nvPr/>
          </p:nvSpPr>
          <p:spPr>
            <a:xfrm>
              <a:off x="3838575" y="5081651"/>
              <a:ext cx="4034154" cy="428625"/>
            </a:xfrm>
            <a:custGeom>
              <a:avLst/>
              <a:gdLst/>
              <a:ahLst/>
              <a:cxnLst/>
              <a:rect l="l" t="t" r="r" b="b"/>
              <a:pathLst>
                <a:path w="4034154" h="428625">
                  <a:moveTo>
                    <a:pt x="1385951" y="0"/>
                  </a:moveTo>
                  <a:lnTo>
                    <a:pt x="1827276" y="0"/>
                  </a:lnTo>
                  <a:lnTo>
                    <a:pt x="2489200" y="0"/>
                  </a:lnTo>
                  <a:lnTo>
                    <a:pt x="4033901" y="0"/>
                  </a:lnTo>
                  <a:lnTo>
                    <a:pt x="4033901" y="249936"/>
                  </a:lnTo>
                  <a:lnTo>
                    <a:pt x="4033901" y="357124"/>
                  </a:lnTo>
                  <a:lnTo>
                    <a:pt x="4033901" y="428625"/>
                  </a:lnTo>
                  <a:lnTo>
                    <a:pt x="2489200" y="428625"/>
                  </a:lnTo>
                  <a:lnTo>
                    <a:pt x="1827276" y="428625"/>
                  </a:lnTo>
                  <a:lnTo>
                    <a:pt x="1385951" y="428625"/>
                  </a:lnTo>
                  <a:lnTo>
                    <a:pt x="1385951" y="357124"/>
                  </a:lnTo>
                  <a:lnTo>
                    <a:pt x="0" y="428498"/>
                  </a:lnTo>
                  <a:lnTo>
                    <a:pt x="1385951" y="249936"/>
                  </a:lnTo>
                  <a:lnTo>
                    <a:pt x="1385951" y="0"/>
                  </a:lnTo>
                  <a:close/>
                </a:path>
              </a:pathLst>
            </a:custGeom>
            <a:ln w="12700">
              <a:solidFill>
                <a:srgbClr val="213E58"/>
              </a:solidFill>
            </a:ln>
          </p:spPr>
          <p:txBody>
            <a:bodyPr wrap="square" lIns="0" tIns="0" rIns="0" bIns="0" rtlCol="0"/>
            <a:lstStyle/>
            <a:p/>
          </p:txBody>
        </p:sp>
      </p:grpSp>
      <p:sp>
        <p:nvSpPr>
          <p:cNvPr id="17" name="object 17" descr=""/>
          <p:cNvSpPr txBox="1"/>
          <p:nvPr/>
        </p:nvSpPr>
        <p:spPr>
          <a:xfrm>
            <a:off x="5304154" y="5159438"/>
            <a:ext cx="2179320" cy="243204"/>
          </a:xfrm>
          <a:prstGeom prst="rect">
            <a:avLst/>
          </a:prstGeom>
        </p:spPr>
        <p:txBody>
          <a:bodyPr wrap="square" lIns="0" tIns="15875" rIns="0" bIns="0" rtlCol="0" vert="horz">
            <a:spAutoFit/>
          </a:bodyPr>
          <a:lstStyle/>
          <a:p>
            <a:pPr marL="12700">
              <a:lnSpc>
                <a:spcPct val="100000"/>
              </a:lnSpc>
              <a:spcBef>
                <a:spcPts val="125"/>
              </a:spcBef>
            </a:pPr>
            <a:r>
              <a:rPr dirty="0" sz="1400">
                <a:latin typeface="UKIJ CJK"/>
                <a:cs typeface="UKIJ CJK"/>
              </a:rPr>
              <a:t>注意这里也需要换成</a:t>
            </a:r>
            <a:r>
              <a:rPr dirty="0" sz="1400" spc="-10">
                <a:latin typeface="Courier New"/>
                <a:cs typeface="Courier New"/>
              </a:rPr>
              <a:t>Cmder</a:t>
            </a:r>
            <a:endParaRPr sz="1400">
              <a:latin typeface="Courier New"/>
              <a:cs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34694" y="6433105"/>
            <a:ext cx="1499235" cy="124460"/>
          </a:xfrm>
          <a:prstGeom prst="rect">
            <a:avLst/>
          </a:prstGeom>
        </p:spPr>
        <p:txBody>
          <a:bodyPr wrap="square" lIns="0" tIns="0" rIns="0" bIns="0" rtlCol="0" vert="horz">
            <a:spAutoFit/>
          </a:bodyPr>
          <a:lstStyle/>
          <a:p>
            <a:pPr>
              <a:lnSpc>
                <a:spcPts val="925"/>
              </a:lnSpc>
              <a:tabLst>
                <a:tab pos="452755" algn="l"/>
              </a:tabLst>
            </a:pPr>
            <a:r>
              <a:rPr dirty="0" sz="950" spc="-25">
                <a:solidFill>
                  <a:srgbClr val="1D1D1B"/>
                </a:solidFill>
                <a:latin typeface="Carlito"/>
                <a:cs typeface="Carlito"/>
              </a:rPr>
              <a:t>36</a:t>
            </a:r>
            <a:r>
              <a:rPr dirty="0" sz="950">
                <a:solidFill>
                  <a:srgbClr val="1D1D1B"/>
                </a:solidFill>
                <a:latin typeface="Carlito"/>
                <a:cs typeface="Carlito"/>
              </a:rPr>
              <a:t>	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pic>
        <p:nvPicPr>
          <p:cNvPr id="3" name="object 3" descr=""/>
          <p:cNvPicPr/>
          <p:nvPr/>
        </p:nvPicPr>
        <p:blipFill>
          <a:blip r:embed="rId2" cstate="print"/>
          <a:stretch>
            <a:fillRect/>
          </a:stretch>
        </p:blipFill>
        <p:spPr>
          <a:xfrm>
            <a:off x="10191750" y="6324600"/>
            <a:ext cx="1276350" cy="266700"/>
          </a:xfrm>
          <a:prstGeom prst="rect">
            <a:avLst/>
          </a:prstGeom>
        </p:spPr>
      </p:pic>
      <p:grpSp>
        <p:nvGrpSpPr>
          <p:cNvPr id="4" name="object 4" descr=""/>
          <p:cNvGrpSpPr/>
          <p:nvPr/>
        </p:nvGrpSpPr>
        <p:grpSpPr>
          <a:xfrm>
            <a:off x="228600" y="1466850"/>
            <a:ext cx="11963400" cy="5397500"/>
            <a:chOff x="228600" y="1466850"/>
            <a:chExt cx="11963400" cy="5397500"/>
          </a:xfrm>
        </p:grpSpPr>
        <p:pic>
          <p:nvPicPr>
            <p:cNvPr id="5" name="object 5" descr=""/>
            <p:cNvPicPr/>
            <p:nvPr/>
          </p:nvPicPr>
          <p:blipFill>
            <a:blip r:embed="rId3" cstate="print"/>
            <a:stretch>
              <a:fillRect/>
            </a:stretch>
          </p:blipFill>
          <p:spPr>
            <a:xfrm>
              <a:off x="228600" y="1466850"/>
              <a:ext cx="5162550" cy="5191125"/>
            </a:xfrm>
            <a:prstGeom prst="rect">
              <a:avLst/>
            </a:prstGeom>
          </p:spPr>
        </p:pic>
        <p:sp>
          <p:nvSpPr>
            <p:cNvPr id="6" name="object 6" descr=""/>
            <p:cNvSpPr/>
            <p:nvPr/>
          </p:nvSpPr>
          <p:spPr>
            <a:xfrm>
              <a:off x="4029583" y="4300601"/>
              <a:ext cx="8162925" cy="2557780"/>
            </a:xfrm>
            <a:custGeom>
              <a:avLst/>
              <a:gdLst/>
              <a:ahLst/>
              <a:cxnLst/>
              <a:rect l="l" t="t" r="r" b="b"/>
              <a:pathLst>
                <a:path w="8162925" h="2557779">
                  <a:moveTo>
                    <a:pt x="8162417" y="0"/>
                  </a:moveTo>
                  <a:lnTo>
                    <a:pt x="1404492" y="0"/>
                  </a:lnTo>
                  <a:lnTo>
                    <a:pt x="1404492" y="1494561"/>
                  </a:lnTo>
                  <a:lnTo>
                    <a:pt x="0" y="1796986"/>
                  </a:lnTo>
                  <a:lnTo>
                    <a:pt x="1404492" y="2135124"/>
                  </a:lnTo>
                  <a:lnTo>
                    <a:pt x="1404492" y="2557396"/>
                  </a:lnTo>
                  <a:lnTo>
                    <a:pt x="8162417" y="2557396"/>
                  </a:lnTo>
                  <a:lnTo>
                    <a:pt x="8162417" y="0"/>
                  </a:lnTo>
                  <a:close/>
                </a:path>
              </a:pathLst>
            </a:custGeom>
            <a:solidFill>
              <a:srgbClr val="FFF1CC"/>
            </a:solidFill>
          </p:spPr>
          <p:txBody>
            <a:bodyPr wrap="square" lIns="0" tIns="0" rIns="0" bIns="0" rtlCol="0"/>
            <a:lstStyle/>
            <a:p/>
          </p:txBody>
        </p:sp>
        <p:sp>
          <p:nvSpPr>
            <p:cNvPr id="7" name="object 7" descr=""/>
            <p:cNvSpPr/>
            <p:nvPr/>
          </p:nvSpPr>
          <p:spPr>
            <a:xfrm>
              <a:off x="4029583" y="4300601"/>
              <a:ext cx="8162925" cy="2557780"/>
            </a:xfrm>
            <a:custGeom>
              <a:avLst/>
              <a:gdLst/>
              <a:ahLst/>
              <a:cxnLst/>
              <a:rect l="l" t="t" r="r" b="b"/>
              <a:pathLst>
                <a:path w="8162925" h="2557779">
                  <a:moveTo>
                    <a:pt x="1404492" y="0"/>
                  </a:moveTo>
                  <a:lnTo>
                    <a:pt x="2537967" y="0"/>
                  </a:lnTo>
                  <a:lnTo>
                    <a:pt x="4238117" y="0"/>
                  </a:lnTo>
                  <a:lnTo>
                    <a:pt x="8162417" y="0"/>
                  </a:lnTo>
                </a:path>
                <a:path w="8162925" h="2557779">
                  <a:moveTo>
                    <a:pt x="1404492" y="2557396"/>
                  </a:moveTo>
                  <a:lnTo>
                    <a:pt x="1404492" y="2135124"/>
                  </a:lnTo>
                  <a:lnTo>
                    <a:pt x="0" y="1796986"/>
                  </a:lnTo>
                  <a:lnTo>
                    <a:pt x="1404492" y="1494561"/>
                  </a:lnTo>
                  <a:lnTo>
                    <a:pt x="1404492" y="0"/>
                  </a:lnTo>
                </a:path>
              </a:pathLst>
            </a:custGeom>
            <a:ln w="12700">
              <a:solidFill>
                <a:srgbClr val="213E58"/>
              </a:solidFill>
            </a:ln>
          </p:spPr>
          <p:txBody>
            <a:bodyPr wrap="square" lIns="0" tIns="0" rIns="0" bIns="0" rtlCol="0"/>
            <a:lstStyle/>
            <a:p/>
          </p:txBody>
        </p:sp>
      </p:grpSp>
      <p:sp>
        <p:nvSpPr>
          <p:cNvPr id="8" name="object 8"/>
          <p:cNvSpPr txBox="1">
            <a:spLocks noGrp="1"/>
          </p:cNvSpPr>
          <p:nvPr>
            <p:ph type="title"/>
          </p:nvPr>
        </p:nvSpPr>
        <p:spPr>
          <a:xfrm>
            <a:off x="719772" y="359155"/>
            <a:ext cx="5755005" cy="518159"/>
          </a:xfrm>
          <a:prstGeom prst="rect"/>
        </p:spPr>
        <p:txBody>
          <a:bodyPr wrap="square" lIns="0" tIns="16510" rIns="0" bIns="0" rtlCol="0" vert="horz">
            <a:spAutoFit/>
          </a:bodyPr>
          <a:lstStyle/>
          <a:p>
            <a:pPr marL="12700">
              <a:lnSpc>
                <a:spcPct val="100000"/>
              </a:lnSpc>
              <a:spcBef>
                <a:spcPts val="130"/>
              </a:spcBef>
            </a:pPr>
            <a:r>
              <a:rPr dirty="0" spc="-25"/>
              <a:t>任务编排：指令编排后统一执行</a:t>
            </a:r>
          </a:p>
        </p:txBody>
      </p:sp>
      <p:sp>
        <p:nvSpPr>
          <p:cNvPr id="9" name="object 9" descr=""/>
          <p:cNvSpPr txBox="1"/>
          <p:nvPr/>
        </p:nvSpPr>
        <p:spPr>
          <a:xfrm>
            <a:off x="799782" y="1085849"/>
            <a:ext cx="3228975" cy="358140"/>
          </a:xfrm>
          <a:prstGeom prst="rect">
            <a:avLst/>
          </a:prstGeom>
        </p:spPr>
        <p:txBody>
          <a:bodyPr wrap="square" lIns="0" tIns="16510" rIns="0" bIns="0" rtlCol="0" vert="horz">
            <a:spAutoFit/>
          </a:bodyPr>
          <a:lstStyle/>
          <a:p>
            <a:pPr marL="12700">
              <a:lnSpc>
                <a:spcPct val="100000"/>
              </a:lnSpc>
              <a:spcBef>
                <a:spcPts val="130"/>
              </a:spcBef>
            </a:pPr>
            <a:r>
              <a:rPr dirty="0" baseline="3875" sz="3225">
                <a:solidFill>
                  <a:srgbClr val="333333"/>
                </a:solidFill>
                <a:latin typeface="UKIJ CJK"/>
                <a:cs typeface="UKIJ CJK"/>
              </a:rPr>
              <a:t>修改</a:t>
            </a:r>
            <a:r>
              <a:rPr dirty="0" sz="2150" spc="-10">
                <a:solidFill>
                  <a:srgbClr val="333333"/>
                </a:solidFill>
                <a:latin typeface="Courier New"/>
                <a:cs typeface="Courier New"/>
              </a:rPr>
              <a:t>ExecutorImpl.c</a:t>
            </a:r>
            <a:r>
              <a:rPr dirty="0" sz="2150" spc="-10">
                <a:latin typeface="Courier New"/>
                <a:cs typeface="Courier New"/>
              </a:rPr>
              <a:t>pp</a:t>
            </a:r>
            <a:endParaRPr sz="2150">
              <a:latin typeface="Courier New"/>
              <a:cs typeface="Courier New"/>
            </a:endParaRPr>
          </a:p>
        </p:txBody>
      </p:sp>
      <p:sp>
        <p:nvSpPr>
          <p:cNvPr id="10" name="object 10" descr=""/>
          <p:cNvSpPr txBox="1"/>
          <p:nvPr/>
        </p:nvSpPr>
        <p:spPr>
          <a:xfrm>
            <a:off x="5513070" y="4578286"/>
            <a:ext cx="6470650" cy="1983105"/>
          </a:xfrm>
          <a:prstGeom prst="rect">
            <a:avLst/>
          </a:prstGeom>
        </p:spPr>
        <p:txBody>
          <a:bodyPr wrap="square" lIns="0" tIns="6985" rIns="0" bIns="0" rtlCol="0" vert="horz">
            <a:spAutoFit/>
          </a:bodyPr>
          <a:lstStyle/>
          <a:p>
            <a:pPr marL="12700" marR="1788160">
              <a:lnSpc>
                <a:spcPct val="103699"/>
              </a:lnSpc>
              <a:spcBef>
                <a:spcPts val="55"/>
              </a:spcBef>
            </a:pPr>
            <a:r>
              <a:rPr dirty="0" sz="1550">
                <a:latin typeface="UKIJ CJK"/>
                <a:cs typeface="UKIJ CJK"/>
              </a:rPr>
              <a:t>原子指令抽象前</a:t>
            </a:r>
            <a:r>
              <a:rPr dirty="0" sz="1550">
                <a:latin typeface="Courier New"/>
                <a:cs typeface="Courier New"/>
              </a:rPr>
              <a:t>Cmder</a:t>
            </a:r>
            <a:r>
              <a:rPr dirty="0" sz="1550" spc="-20">
                <a:latin typeface="UKIJ CJK"/>
                <a:cs typeface="UKIJ CJK"/>
              </a:rPr>
              <a:t>对应了</a:t>
            </a:r>
            <a:r>
              <a:rPr dirty="0" sz="1550" spc="-50">
                <a:latin typeface="UKIJ CJK"/>
                <a:cs typeface="UKIJ CJK"/>
              </a:rPr>
              <a:t> </a:t>
            </a:r>
            <a:r>
              <a:rPr dirty="0" sz="1550">
                <a:latin typeface="Courier New"/>
                <a:cs typeface="Courier New"/>
              </a:rPr>
              <a:t>std::function&lt;</a:t>
            </a:r>
            <a:r>
              <a:rPr dirty="0" sz="1550">
                <a:solidFill>
                  <a:srgbClr val="FF0000"/>
                </a:solidFill>
                <a:latin typeface="Courier New"/>
                <a:cs typeface="Courier New"/>
              </a:rPr>
              <a:t>void</a:t>
            </a:r>
            <a:r>
              <a:rPr dirty="0" sz="1550">
                <a:latin typeface="Courier New"/>
                <a:cs typeface="Courier New"/>
              </a:rPr>
              <a:t>(PoseHandler&amp;)&gt;</a:t>
            </a:r>
            <a:r>
              <a:rPr dirty="0" sz="1550" spc="-20">
                <a:latin typeface="UKIJ CJK"/>
                <a:cs typeface="UKIJ CJK"/>
              </a:rPr>
              <a:t>，执行</a:t>
            </a:r>
            <a:r>
              <a:rPr dirty="0" sz="1550" spc="-50">
                <a:latin typeface="UKIJ CJK"/>
                <a:cs typeface="UKIJ CJK"/>
              </a:rPr>
              <a:t> </a:t>
            </a:r>
            <a:r>
              <a:rPr dirty="0" sz="1550">
                <a:latin typeface="Courier New"/>
                <a:cs typeface="Courier New"/>
              </a:rPr>
              <a:t>cmder(poseHandler)</a:t>
            </a:r>
            <a:r>
              <a:rPr dirty="0" sz="1550" spc="-5">
                <a:latin typeface="UKIJ CJK"/>
                <a:cs typeface="UKIJ CJK"/>
              </a:rPr>
              <a:t>就是进行移动或转向操作。</a:t>
            </a:r>
            <a:r>
              <a:rPr dirty="0" sz="1550">
                <a:latin typeface="UKIJ CJK"/>
                <a:cs typeface="UKIJ CJK"/>
              </a:rPr>
              <a:t>原子指令抽象后</a:t>
            </a:r>
            <a:r>
              <a:rPr dirty="0" sz="1550">
                <a:latin typeface="Courier New"/>
                <a:cs typeface="Courier New"/>
              </a:rPr>
              <a:t>Cmder</a:t>
            </a:r>
            <a:r>
              <a:rPr dirty="0" sz="1550" spc="-20">
                <a:latin typeface="UKIJ CJK"/>
                <a:cs typeface="UKIJ CJK"/>
              </a:rPr>
              <a:t>对应了</a:t>
            </a:r>
            <a:endParaRPr sz="1550">
              <a:latin typeface="UKIJ CJK"/>
              <a:cs typeface="UKIJ CJK"/>
            </a:endParaRPr>
          </a:p>
          <a:p>
            <a:pPr marL="12700" marR="5080">
              <a:lnSpc>
                <a:spcPct val="103600"/>
              </a:lnSpc>
              <a:spcBef>
                <a:spcPts val="25"/>
              </a:spcBef>
            </a:pPr>
            <a:r>
              <a:rPr dirty="0" sz="1550" spc="35">
                <a:latin typeface="Courier New"/>
                <a:cs typeface="Courier New"/>
              </a:rPr>
              <a:t>std::function&lt;</a:t>
            </a:r>
            <a:r>
              <a:rPr dirty="0" sz="1550" spc="35">
                <a:solidFill>
                  <a:srgbClr val="FF0000"/>
                </a:solidFill>
                <a:latin typeface="Courier New"/>
                <a:cs typeface="Courier New"/>
              </a:rPr>
              <a:t>ActionGroup</a:t>
            </a:r>
            <a:r>
              <a:rPr dirty="0" sz="1550" spc="35">
                <a:latin typeface="Courier New"/>
                <a:cs typeface="Courier New"/>
              </a:rPr>
              <a:t>(PoseHandler&amp;)&gt;</a:t>
            </a:r>
            <a:r>
              <a:rPr dirty="0" sz="1550" spc="20">
                <a:latin typeface="UKIJ CJK"/>
                <a:cs typeface="UKIJ CJK"/>
              </a:rPr>
              <a:t>，执行</a:t>
            </a:r>
            <a:r>
              <a:rPr dirty="0" sz="1550">
                <a:latin typeface="UKIJ CJK"/>
                <a:cs typeface="UKIJ CJK"/>
              </a:rPr>
              <a:t> </a:t>
            </a:r>
            <a:r>
              <a:rPr dirty="0" sz="1550" spc="40">
                <a:latin typeface="Courier New"/>
                <a:cs typeface="Courier New"/>
              </a:rPr>
              <a:t>cmder(poseHandler)</a:t>
            </a:r>
            <a:r>
              <a:rPr dirty="0" sz="1550" spc="10">
                <a:solidFill>
                  <a:srgbClr val="FF0000"/>
                </a:solidFill>
                <a:latin typeface="UKIJ CJK"/>
                <a:cs typeface="UKIJ CJK"/>
              </a:rPr>
              <a:t>返回的是</a:t>
            </a:r>
            <a:r>
              <a:rPr dirty="0" sz="1550" spc="35">
                <a:solidFill>
                  <a:srgbClr val="FF0000"/>
                </a:solidFill>
                <a:latin typeface="Courier New"/>
                <a:cs typeface="Courier New"/>
              </a:rPr>
              <a:t>ActionGroup</a:t>
            </a:r>
            <a:r>
              <a:rPr dirty="0" sz="1550" spc="10">
                <a:solidFill>
                  <a:srgbClr val="FF0000"/>
                </a:solidFill>
                <a:latin typeface="UKIJ CJK"/>
                <a:cs typeface="UKIJ CJK"/>
              </a:rPr>
              <a:t>对象</a:t>
            </a:r>
            <a:r>
              <a:rPr dirty="0" sz="1550" spc="10">
                <a:latin typeface="UKIJ CJK"/>
                <a:cs typeface="UKIJ CJK"/>
              </a:rPr>
              <a:t>，执行</a:t>
            </a:r>
            <a:r>
              <a:rPr dirty="0" sz="1550" spc="-5">
                <a:latin typeface="UKIJ CJK"/>
                <a:cs typeface="UKIJ CJK"/>
              </a:rPr>
              <a:t> </a:t>
            </a:r>
            <a:r>
              <a:rPr dirty="0" sz="1550" spc="35">
                <a:latin typeface="Courier New"/>
                <a:cs typeface="Courier New"/>
              </a:rPr>
              <a:t>cmder(poseHandler).DoOperate(poseHandler)</a:t>
            </a:r>
            <a:r>
              <a:rPr dirty="0" sz="1550" spc="15">
                <a:latin typeface="UKIJ CJK"/>
                <a:cs typeface="UKIJ CJK"/>
              </a:rPr>
              <a:t>才是进行移动或转向操作</a:t>
            </a:r>
            <a:endParaRPr sz="1550">
              <a:latin typeface="UKIJ CJK"/>
              <a:cs typeface="UKIJ CJK"/>
            </a:endParaRPr>
          </a:p>
        </p:txBody>
      </p:sp>
      <p:sp>
        <p:nvSpPr>
          <p:cNvPr id="11" name="object 11" descr=""/>
          <p:cNvSpPr txBox="1"/>
          <p:nvPr/>
        </p:nvSpPr>
        <p:spPr>
          <a:xfrm>
            <a:off x="6667500" y="333375"/>
            <a:ext cx="5295900" cy="1200150"/>
          </a:xfrm>
          <a:prstGeom prst="rect">
            <a:avLst/>
          </a:prstGeom>
          <a:solidFill>
            <a:srgbClr val="F8CAAC"/>
          </a:solidFill>
        </p:spPr>
        <p:txBody>
          <a:bodyPr wrap="square" lIns="0" tIns="27305" rIns="0" bIns="0" rtlCol="0" vert="horz">
            <a:spAutoFit/>
          </a:bodyPr>
          <a:lstStyle/>
          <a:p>
            <a:pPr marL="93345">
              <a:lnSpc>
                <a:spcPct val="100000"/>
              </a:lnSpc>
              <a:spcBef>
                <a:spcPts val="215"/>
              </a:spcBef>
            </a:pPr>
            <a:r>
              <a:rPr dirty="0" sz="1800" spc="-15" b="1">
                <a:latin typeface="Noto Serif CJK JP"/>
                <a:cs typeface="Noto Serif CJK JP"/>
              </a:rPr>
              <a:t>编译运行验证后，代码及时入库</a:t>
            </a:r>
            <a:endParaRPr sz="1800">
              <a:latin typeface="Noto Serif CJK JP"/>
              <a:cs typeface="Noto Serif CJK JP"/>
            </a:endParaRPr>
          </a:p>
          <a:p>
            <a:pPr marL="93345">
              <a:lnSpc>
                <a:spcPts val="2130"/>
              </a:lnSpc>
              <a:spcBef>
                <a:spcPts val="20"/>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93345" marR="196215">
              <a:lnSpc>
                <a:spcPts val="2180"/>
              </a:lnSpc>
              <a:spcBef>
                <a:spcPts val="25"/>
              </a:spcBef>
            </a:pPr>
            <a:r>
              <a:rPr dirty="0" sz="1800">
                <a:latin typeface="Courier New"/>
                <a:cs typeface="Courier New"/>
              </a:rPr>
              <a:t>git</a:t>
            </a:r>
            <a:r>
              <a:rPr dirty="0" sz="1800" spc="-70">
                <a:latin typeface="Courier New"/>
                <a:cs typeface="Courier New"/>
              </a:rPr>
              <a:t> </a:t>
            </a:r>
            <a:r>
              <a:rPr dirty="0" sz="1800">
                <a:latin typeface="Courier New"/>
                <a:cs typeface="Courier New"/>
              </a:rPr>
              <a:t>commit</a:t>
            </a:r>
            <a:r>
              <a:rPr dirty="0" sz="1800" spc="-125">
                <a:latin typeface="Courier New"/>
                <a:cs typeface="Courier New"/>
              </a:rPr>
              <a:t> </a:t>
            </a:r>
            <a:r>
              <a:rPr dirty="0" sz="1800" spc="-30">
                <a:latin typeface="Courier New"/>
                <a:cs typeface="Courier New"/>
              </a:rPr>
              <a:t>-</a:t>
            </a:r>
            <a:r>
              <a:rPr dirty="0" sz="1800">
                <a:latin typeface="Courier New"/>
                <a:cs typeface="Courier New"/>
              </a:rPr>
              <a:t>m</a:t>
            </a:r>
            <a:r>
              <a:rPr dirty="0" sz="1800" spc="-125">
                <a:latin typeface="Courier New"/>
                <a:cs typeface="Courier New"/>
              </a:rPr>
              <a:t> </a:t>
            </a:r>
            <a:r>
              <a:rPr dirty="0" sz="1800">
                <a:latin typeface="Courier New"/>
                <a:cs typeface="Courier New"/>
              </a:rPr>
              <a:t>"introduce</a:t>
            </a:r>
            <a:r>
              <a:rPr dirty="0" sz="1800" spc="-125">
                <a:latin typeface="Courier New"/>
                <a:cs typeface="Courier New"/>
              </a:rPr>
              <a:t> </a:t>
            </a:r>
            <a:r>
              <a:rPr dirty="0" sz="1800">
                <a:latin typeface="Courier New"/>
                <a:cs typeface="Courier New"/>
              </a:rPr>
              <a:t>action</a:t>
            </a:r>
            <a:r>
              <a:rPr dirty="0" sz="1800" spc="-125">
                <a:latin typeface="Courier New"/>
                <a:cs typeface="Courier New"/>
              </a:rPr>
              <a:t> </a:t>
            </a:r>
            <a:r>
              <a:rPr dirty="0" sz="1800">
                <a:latin typeface="Courier New"/>
                <a:cs typeface="Courier New"/>
              </a:rPr>
              <a:t>to</a:t>
            </a:r>
            <a:r>
              <a:rPr dirty="0" sz="1800" spc="-125">
                <a:latin typeface="Courier New"/>
                <a:cs typeface="Courier New"/>
              </a:rPr>
              <a:t> </a:t>
            </a:r>
            <a:r>
              <a:rPr dirty="0" sz="1800" spc="-25">
                <a:latin typeface="Courier New"/>
                <a:cs typeface="Courier New"/>
              </a:rPr>
              <a:t>as </a:t>
            </a:r>
            <a:r>
              <a:rPr dirty="0" sz="1800">
                <a:latin typeface="Courier New"/>
                <a:cs typeface="Courier New"/>
              </a:rPr>
              <a:t>real</a:t>
            </a:r>
            <a:r>
              <a:rPr dirty="0" sz="1800" spc="-90">
                <a:latin typeface="Courier New"/>
                <a:cs typeface="Courier New"/>
              </a:rPr>
              <a:t> </a:t>
            </a:r>
            <a:r>
              <a:rPr dirty="0" sz="1800" spc="-10">
                <a:latin typeface="Courier New"/>
                <a:cs typeface="Courier New"/>
              </a:rPr>
              <a:t>command"</a:t>
            </a:r>
            <a:endParaRPr sz="1800">
              <a:latin typeface="Courier New"/>
              <a:cs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5011420"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45"/>
              <a:t>指令实现：测试用例设计</a:t>
            </a:r>
          </a:p>
        </p:txBody>
      </p:sp>
      <p:grpSp>
        <p:nvGrpSpPr>
          <p:cNvPr id="3" name="object 3" descr=""/>
          <p:cNvGrpSpPr/>
          <p:nvPr/>
        </p:nvGrpSpPr>
        <p:grpSpPr>
          <a:xfrm>
            <a:off x="731837" y="1246250"/>
            <a:ext cx="1734185" cy="398780"/>
            <a:chOff x="731837" y="1246250"/>
            <a:chExt cx="1734185" cy="398780"/>
          </a:xfrm>
        </p:grpSpPr>
        <p:sp>
          <p:nvSpPr>
            <p:cNvPr id="4" name="object 4" descr=""/>
            <p:cNvSpPr/>
            <p:nvPr/>
          </p:nvSpPr>
          <p:spPr>
            <a:xfrm>
              <a:off x="731837" y="1248321"/>
              <a:ext cx="1724025" cy="396240"/>
            </a:xfrm>
            <a:custGeom>
              <a:avLst/>
              <a:gdLst/>
              <a:ahLst/>
              <a:cxnLst/>
              <a:rect l="l" t="t" r="r" b="b"/>
              <a:pathLst>
                <a:path w="1724025" h="396239">
                  <a:moveTo>
                    <a:pt x="1724025" y="0"/>
                  </a:moveTo>
                  <a:lnTo>
                    <a:pt x="0" y="0"/>
                  </a:lnTo>
                  <a:lnTo>
                    <a:pt x="0" y="396201"/>
                  </a:lnTo>
                  <a:lnTo>
                    <a:pt x="1724025" y="396201"/>
                  </a:lnTo>
                  <a:lnTo>
                    <a:pt x="1724025" y="0"/>
                  </a:lnTo>
                  <a:close/>
                </a:path>
              </a:pathLst>
            </a:custGeom>
            <a:solidFill>
              <a:srgbClr val="D9D9D9"/>
            </a:solidFill>
          </p:spPr>
          <p:txBody>
            <a:bodyPr wrap="square" lIns="0" tIns="0" rIns="0" bIns="0" rtlCol="0"/>
            <a:lstStyle/>
            <a:p/>
          </p:txBody>
        </p:sp>
        <p:sp>
          <p:nvSpPr>
            <p:cNvPr id="5" name="object 5" descr=""/>
            <p:cNvSpPr/>
            <p:nvPr/>
          </p:nvSpPr>
          <p:spPr>
            <a:xfrm>
              <a:off x="738187" y="1252600"/>
              <a:ext cx="1721485" cy="335280"/>
            </a:xfrm>
            <a:custGeom>
              <a:avLst/>
              <a:gdLst/>
              <a:ahLst/>
              <a:cxnLst/>
              <a:rect l="l" t="t" r="r" b="b"/>
              <a:pathLst>
                <a:path w="1721485" h="335280">
                  <a:moveTo>
                    <a:pt x="0" y="0"/>
                  </a:moveTo>
                  <a:lnTo>
                    <a:pt x="1721421" y="334899"/>
                  </a:lnTo>
                </a:path>
              </a:pathLst>
            </a:custGeom>
            <a:ln w="12700">
              <a:solidFill>
                <a:srgbClr val="5B9BD4"/>
              </a:solidFill>
            </a:ln>
          </p:spPr>
          <p:txBody>
            <a:bodyPr wrap="square" lIns="0" tIns="0" rIns="0" bIns="0" rtlCol="0"/>
            <a:lstStyle/>
            <a:p/>
          </p:txBody>
        </p:sp>
      </p:grpSp>
      <p:graphicFrame>
        <p:nvGraphicFramePr>
          <p:cNvPr id="6" name="object 6" descr=""/>
          <p:cNvGraphicFramePr>
            <a:graphicFrameLocks noGrp="1"/>
          </p:cNvGraphicFramePr>
          <p:nvPr/>
        </p:nvGraphicFramePr>
        <p:xfrm>
          <a:off x="725487" y="1241933"/>
          <a:ext cx="10817225" cy="2101215"/>
        </p:xfrm>
        <a:graphic>
          <a:graphicData uri="http://schemas.openxmlformats.org/drawingml/2006/table">
            <a:tbl>
              <a:tblPr firstRow="1" bandRow="1">
                <a:tableStyleId>{2D5ABB26-0587-4C30-8999-92F81FD0307C}</a:tableStyleId>
              </a:tblPr>
              <a:tblGrid>
                <a:gridCol w="1724025"/>
                <a:gridCol w="2896870"/>
                <a:gridCol w="3460114"/>
                <a:gridCol w="2647950"/>
              </a:tblGrid>
              <a:tr h="395605">
                <a:tc>
                  <a:txBody>
                    <a:bodyPr/>
                    <a:lstStyle/>
                    <a:p>
                      <a:pPr marL="92075">
                        <a:lnSpc>
                          <a:spcPct val="100000"/>
                        </a:lnSpc>
                        <a:spcBef>
                          <a:spcPts val="365"/>
                        </a:spcBef>
                        <a:tabLst>
                          <a:tab pos="1140460" algn="l"/>
                        </a:tabLst>
                      </a:pPr>
                      <a:r>
                        <a:rPr dirty="0" baseline="-16129" sz="2325">
                          <a:latin typeface="WenQuanYi Micro Hei"/>
                          <a:cs typeface="WenQuanYi Micro Hei"/>
                        </a:rPr>
                        <a:t>指</a:t>
                      </a:r>
                      <a:r>
                        <a:rPr dirty="0" baseline="-16129" sz="2325" spc="-75">
                          <a:latin typeface="WenQuanYi Micro Hei"/>
                          <a:cs typeface="WenQuanYi Micro Hei"/>
                        </a:rPr>
                        <a:t>令</a:t>
                      </a:r>
                      <a:r>
                        <a:rPr dirty="0" baseline="-16129" sz="2325">
                          <a:latin typeface="WenQuanYi Micro Hei"/>
                          <a:cs typeface="WenQuanYi Micro Hei"/>
                        </a:rPr>
                        <a:t>	</a:t>
                      </a:r>
                      <a:r>
                        <a:rPr dirty="0" sz="1550">
                          <a:latin typeface="WenQuanYi Micro Hei"/>
                          <a:cs typeface="WenQuanYi Micro Hei"/>
                        </a:rPr>
                        <a:t>状</a:t>
                      </a:r>
                      <a:r>
                        <a:rPr dirty="0" sz="1550" spc="-50">
                          <a:latin typeface="WenQuanYi Micro Hei"/>
                          <a:cs typeface="WenQuanYi Micro Hei"/>
                        </a:rPr>
                        <a:t>态</a:t>
                      </a:r>
                      <a:endParaRPr sz="1550">
                        <a:latin typeface="WenQuanYi Micro Hei"/>
                        <a:cs typeface="WenQuanYi Micro Hei"/>
                      </a:endParaRPr>
                    </a:p>
                  </a:txBody>
                  <a:tcPr marL="0" marR="0" marB="0" marT="4635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75"/>
                        </a:spcBef>
                      </a:pPr>
                      <a:r>
                        <a:rPr dirty="0" sz="2000" spc="-10">
                          <a:latin typeface="Courier New"/>
                          <a:cs typeface="Courier New"/>
                        </a:rPr>
                        <a:t>Normal</a:t>
                      </a:r>
                      <a:endParaRPr sz="2000">
                        <a:latin typeface="Courier New"/>
                        <a:cs typeface="Courier New"/>
                      </a:endParaRPr>
                    </a:p>
                  </a:txBody>
                  <a:tcPr marL="0" marR="0" marB="0" marT="222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12700">
                        <a:lnSpc>
                          <a:spcPct val="100000"/>
                        </a:lnSpc>
                        <a:spcBef>
                          <a:spcPts val="175"/>
                        </a:spcBef>
                      </a:pPr>
                      <a:r>
                        <a:rPr dirty="0" sz="2000" spc="-50">
                          <a:latin typeface="Courier New"/>
                          <a:cs typeface="Courier New"/>
                        </a:rPr>
                        <a:t>F</a:t>
                      </a:r>
                      <a:endParaRPr sz="2000">
                        <a:latin typeface="Courier New"/>
                        <a:cs typeface="Courier New"/>
                      </a:endParaRPr>
                    </a:p>
                  </a:txBody>
                  <a:tcPr marL="0" marR="0" marB="0" marT="222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11430">
                        <a:lnSpc>
                          <a:spcPct val="100000"/>
                        </a:lnSpc>
                        <a:spcBef>
                          <a:spcPts val="175"/>
                        </a:spcBef>
                      </a:pPr>
                      <a:r>
                        <a:rPr dirty="0" sz="2000" spc="-50">
                          <a:latin typeface="Courier New"/>
                          <a:cs typeface="Courier New"/>
                        </a:rPr>
                        <a:t>B</a:t>
                      </a:r>
                      <a:endParaRPr sz="2000">
                        <a:latin typeface="Courier New"/>
                        <a:cs typeface="Courier New"/>
                      </a:endParaRPr>
                    </a:p>
                  </a:txBody>
                  <a:tcPr marL="0" marR="0" marB="0" marT="222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r>
              <a:tr h="1005205">
                <a:tc>
                  <a:txBody>
                    <a:bodyPr/>
                    <a:lstStyle/>
                    <a:p>
                      <a:pPr algn="ctr" marL="5080">
                        <a:lnSpc>
                          <a:spcPct val="100000"/>
                        </a:lnSpc>
                        <a:spcBef>
                          <a:spcPts val="180"/>
                        </a:spcBef>
                      </a:pPr>
                      <a:r>
                        <a:rPr dirty="0" sz="2000" spc="-25">
                          <a:latin typeface="Courier New"/>
                          <a:cs typeface="Courier New"/>
                        </a:rPr>
                        <a:t>TR</a:t>
                      </a:r>
                      <a:endParaRPr sz="2000">
                        <a:latin typeface="Courier New"/>
                        <a:cs typeface="Courier New"/>
                      </a:endParaRPr>
                    </a:p>
                  </a:txBody>
                  <a:tcPr marL="0" marR="0" marB="0" marT="228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732155" marR="724535">
                        <a:lnSpc>
                          <a:spcPct val="100000"/>
                        </a:lnSpc>
                        <a:spcBef>
                          <a:spcPts val="180"/>
                        </a:spcBef>
                      </a:pPr>
                      <a:r>
                        <a:rPr dirty="0" sz="2000" spc="15">
                          <a:solidFill>
                            <a:srgbClr val="4471C4"/>
                          </a:solidFill>
                          <a:latin typeface="UKIJ CJK"/>
                          <a:cs typeface="UKIJ CJK"/>
                        </a:rPr>
                        <a:t>当前朝向</a:t>
                      </a:r>
                      <a:r>
                        <a:rPr dirty="0" sz="2000" spc="10">
                          <a:solidFill>
                            <a:srgbClr val="4471C4"/>
                          </a:solidFill>
                          <a:latin typeface="Courier New"/>
                          <a:cs typeface="Courier New"/>
                        </a:rPr>
                        <a:t>E</a:t>
                      </a:r>
                      <a:r>
                        <a:rPr dirty="0" sz="2000" spc="15">
                          <a:solidFill>
                            <a:srgbClr val="6F2F9F"/>
                          </a:solidFill>
                          <a:latin typeface="UKIJ CJK"/>
                          <a:cs typeface="UKIJ CJK"/>
                        </a:rPr>
                        <a:t>执</a:t>
                      </a:r>
                      <a:r>
                        <a:rPr dirty="0" sz="2000" spc="10">
                          <a:solidFill>
                            <a:srgbClr val="6F2F9F"/>
                          </a:solidFill>
                          <a:latin typeface="UKIJ CJK"/>
                          <a:cs typeface="UKIJ CJK"/>
                        </a:rPr>
                        <a:t>行</a:t>
                      </a:r>
                      <a:r>
                        <a:rPr dirty="0" sz="2000" spc="-10">
                          <a:solidFill>
                            <a:srgbClr val="6F2F9F"/>
                          </a:solidFill>
                          <a:latin typeface="Courier New"/>
                          <a:cs typeface="Courier New"/>
                        </a:rPr>
                        <a:t>TR </a:t>
                      </a:r>
                      <a:r>
                        <a:rPr dirty="0" sz="2000">
                          <a:solidFill>
                            <a:srgbClr val="C00000"/>
                          </a:solidFill>
                          <a:latin typeface="Courier New"/>
                          <a:cs typeface="Courier New"/>
                        </a:rPr>
                        <a:t>Y+1,</a:t>
                      </a:r>
                      <a:r>
                        <a:rPr dirty="0" sz="2000" spc="-20">
                          <a:solidFill>
                            <a:srgbClr val="C00000"/>
                          </a:solidFill>
                          <a:latin typeface="Courier New"/>
                          <a:cs typeface="Courier New"/>
                        </a:rPr>
                        <a:t> </a:t>
                      </a:r>
                      <a:r>
                        <a:rPr dirty="0" sz="2000" spc="15">
                          <a:solidFill>
                            <a:srgbClr val="C00000"/>
                          </a:solidFill>
                          <a:latin typeface="UKIJ CJK"/>
                          <a:cs typeface="UKIJ CJK"/>
                        </a:rPr>
                        <a:t>朝向</a:t>
                      </a:r>
                      <a:r>
                        <a:rPr dirty="0" sz="2000" spc="10">
                          <a:solidFill>
                            <a:srgbClr val="C00000"/>
                          </a:solidFill>
                          <a:latin typeface="Courier New"/>
                          <a:cs typeface="Courier New"/>
                        </a:rPr>
                        <a:t>W</a:t>
                      </a:r>
                      <a:endParaRPr sz="2000">
                        <a:latin typeface="Courier New"/>
                        <a:cs typeface="Courier New"/>
                      </a:endParaRPr>
                    </a:p>
                  </a:txBody>
                  <a:tcPr marL="0" marR="0" marB="0" marT="228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marL="12700">
                        <a:lnSpc>
                          <a:spcPct val="100000"/>
                        </a:lnSpc>
                        <a:spcBef>
                          <a:spcPts val="180"/>
                        </a:spcBef>
                      </a:pPr>
                      <a:r>
                        <a:rPr dirty="0" sz="2000">
                          <a:solidFill>
                            <a:srgbClr val="4471C4"/>
                          </a:solidFill>
                          <a:latin typeface="UKIJ CJK"/>
                          <a:cs typeface="UKIJ CJK"/>
                        </a:rPr>
                        <a:t>当前朝向</a:t>
                      </a:r>
                      <a:r>
                        <a:rPr dirty="0" sz="2000" spc="-50">
                          <a:solidFill>
                            <a:srgbClr val="4471C4"/>
                          </a:solidFill>
                          <a:latin typeface="Courier New"/>
                          <a:cs typeface="Courier New"/>
                        </a:rPr>
                        <a:t>E</a:t>
                      </a:r>
                      <a:endParaRPr sz="2000">
                        <a:latin typeface="Courier New"/>
                        <a:cs typeface="Courier New"/>
                      </a:endParaRPr>
                    </a:p>
                    <a:p>
                      <a:pPr algn="ctr" marL="10795">
                        <a:lnSpc>
                          <a:spcPct val="100000"/>
                        </a:lnSpc>
                      </a:pPr>
                      <a:r>
                        <a:rPr dirty="0" sz="2000">
                          <a:solidFill>
                            <a:srgbClr val="6F2F9F"/>
                          </a:solidFill>
                          <a:latin typeface="UKIJ CJK"/>
                          <a:cs typeface="UKIJ CJK"/>
                        </a:rPr>
                        <a:t>执行</a:t>
                      </a:r>
                      <a:r>
                        <a:rPr dirty="0" sz="2000" spc="-25">
                          <a:solidFill>
                            <a:srgbClr val="6F2F9F"/>
                          </a:solidFill>
                          <a:latin typeface="Courier New"/>
                          <a:cs typeface="Courier New"/>
                        </a:rPr>
                        <a:t>FTR</a:t>
                      </a:r>
                      <a:endParaRPr sz="2000">
                        <a:latin typeface="Courier New"/>
                        <a:cs typeface="Courier New"/>
                      </a:endParaRPr>
                    </a:p>
                    <a:p>
                      <a:pPr algn="ctr" marL="12700">
                        <a:lnSpc>
                          <a:spcPct val="100000"/>
                        </a:lnSpc>
                        <a:spcBef>
                          <a:spcPts val="5"/>
                        </a:spcBef>
                      </a:pPr>
                      <a:r>
                        <a:rPr dirty="0" sz="2000">
                          <a:solidFill>
                            <a:srgbClr val="C00000"/>
                          </a:solidFill>
                          <a:latin typeface="Courier New"/>
                          <a:cs typeface="Courier New"/>
                        </a:rPr>
                        <a:t>X+1,Y+1</a:t>
                      </a:r>
                      <a:r>
                        <a:rPr dirty="0" sz="2000" spc="-10">
                          <a:solidFill>
                            <a:srgbClr val="C00000"/>
                          </a:solidFill>
                          <a:latin typeface="Courier New"/>
                          <a:cs typeface="Courier New"/>
                        </a:rPr>
                        <a:t>, </a:t>
                      </a:r>
                      <a:r>
                        <a:rPr dirty="0" sz="2000">
                          <a:solidFill>
                            <a:srgbClr val="C00000"/>
                          </a:solidFill>
                          <a:latin typeface="UKIJ CJK"/>
                          <a:cs typeface="UKIJ CJK"/>
                        </a:rPr>
                        <a:t>朝向</a:t>
                      </a:r>
                      <a:r>
                        <a:rPr dirty="0" sz="2000" spc="-50">
                          <a:solidFill>
                            <a:srgbClr val="C00000"/>
                          </a:solidFill>
                          <a:latin typeface="Courier New"/>
                          <a:cs typeface="Courier New"/>
                        </a:rPr>
                        <a:t>W</a:t>
                      </a:r>
                      <a:endParaRPr sz="2000">
                        <a:latin typeface="Courier New"/>
                        <a:cs typeface="Courier New"/>
                      </a:endParaRPr>
                    </a:p>
                  </a:txBody>
                  <a:tcPr marL="0" marR="0" marB="0" marT="228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marL="11430">
                        <a:lnSpc>
                          <a:spcPct val="100000"/>
                        </a:lnSpc>
                        <a:spcBef>
                          <a:spcPts val="180"/>
                        </a:spcBef>
                      </a:pPr>
                      <a:r>
                        <a:rPr dirty="0" sz="2000">
                          <a:solidFill>
                            <a:srgbClr val="4471C4"/>
                          </a:solidFill>
                          <a:latin typeface="UKIJ CJK"/>
                          <a:cs typeface="UKIJ CJK"/>
                        </a:rPr>
                        <a:t>当前朝向</a:t>
                      </a:r>
                      <a:r>
                        <a:rPr dirty="0" sz="2000" spc="-50">
                          <a:solidFill>
                            <a:srgbClr val="4471C4"/>
                          </a:solidFill>
                          <a:latin typeface="Courier New"/>
                          <a:cs typeface="Courier New"/>
                        </a:rPr>
                        <a:t>E</a:t>
                      </a:r>
                      <a:endParaRPr sz="2000">
                        <a:latin typeface="Courier New"/>
                        <a:cs typeface="Courier New"/>
                      </a:endParaRPr>
                    </a:p>
                    <a:p>
                      <a:pPr algn="ctr" marL="9525">
                        <a:lnSpc>
                          <a:spcPct val="100000"/>
                        </a:lnSpc>
                      </a:pPr>
                      <a:r>
                        <a:rPr dirty="0" sz="2000">
                          <a:solidFill>
                            <a:srgbClr val="6F2F9F"/>
                          </a:solidFill>
                          <a:latin typeface="UKIJ CJK"/>
                          <a:cs typeface="UKIJ CJK"/>
                        </a:rPr>
                        <a:t>执行</a:t>
                      </a:r>
                      <a:r>
                        <a:rPr dirty="0" sz="2000" spc="-25">
                          <a:solidFill>
                            <a:srgbClr val="6F2F9F"/>
                          </a:solidFill>
                          <a:latin typeface="Courier New"/>
                          <a:cs typeface="Courier New"/>
                        </a:rPr>
                        <a:t>BTR</a:t>
                      </a:r>
                      <a:endParaRPr sz="2000">
                        <a:latin typeface="Courier New"/>
                        <a:cs typeface="Courier New"/>
                      </a:endParaRPr>
                    </a:p>
                    <a:p>
                      <a:pPr algn="ctr" marL="8890">
                        <a:lnSpc>
                          <a:spcPct val="100000"/>
                        </a:lnSpc>
                        <a:spcBef>
                          <a:spcPts val="5"/>
                        </a:spcBef>
                      </a:pPr>
                      <a:r>
                        <a:rPr dirty="0" sz="2000" spc="-10">
                          <a:solidFill>
                            <a:srgbClr val="C00000"/>
                          </a:solidFill>
                          <a:latin typeface="Courier New"/>
                          <a:cs typeface="Courier New"/>
                        </a:rPr>
                        <a:t>X|Y|</a:t>
                      </a:r>
                      <a:r>
                        <a:rPr dirty="0" sz="2000" spc="-10">
                          <a:solidFill>
                            <a:srgbClr val="C00000"/>
                          </a:solidFill>
                          <a:latin typeface="UKIJ CJK"/>
                          <a:cs typeface="UKIJ CJK"/>
                        </a:rPr>
                        <a:t>朝向均无变化</a:t>
                      </a:r>
                      <a:endParaRPr sz="2000">
                        <a:latin typeface="UKIJ CJK"/>
                        <a:cs typeface="UKIJ CJK"/>
                      </a:endParaRPr>
                    </a:p>
                  </a:txBody>
                  <a:tcPr marL="0" marR="0" marB="0" marT="228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00405">
                <a:tc>
                  <a:txBody>
                    <a:bodyPr/>
                    <a:lstStyle/>
                    <a:p>
                      <a:pPr algn="ctr" marL="5080">
                        <a:lnSpc>
                          <a:spcPct val="100000"/>
                        </a:lnSpc>
                        <a:spcBef>
                          <a:spcPts val="190"/>
                        </a:spcBef>
                      </a:pPr>
                      <a:r>
                        <a:rPr dirty="0" sz="2000" spc="-25">
                          <a:latin typeface="UKIJ CJK"/>
                          <a:cs typeface="UKIJ CJK"/>
                        </a:rPr>
                        <a:t>解析</a:t>
                      </a:r>
                      <a:endParaRPr sz="2000">
                        <a:latin typeface="UKIJ CJK"/>
                        <a:cs typeface="UKIJ CJK"/>
                      </a:endParaRPr>
                    </a:p>
                  </a:txBody>
                  <a:tcPr marL="0" marR="0" marB="0" marT="241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marL="92710">
                        <a:lnSpc>
                          <a:spcPct val="100000"/>
                        </a:lnSpc>
                        <a:spcBef>
                          <a:spcPts val="190"/>
                        </a:spcBef>
                      </a:pPr>
                      <a:r>
                        <a:rPr dirty="0" sz="2000">
                          <a:solidFill>
                            <a:srgbClr val="0D0D0D"/>
                          </a:solidFill>
                          <a:latin typeface="UKIJ CJK"/>
                          <a:cs typeface="UKIJ CJK"/>
                        </a:rPr>
                        <a:t>左转</a:t>
                      </a:r>
                      <a:r>
                        <a:rPr dirty="0" sz="2000" spc="-10">
                          <a:solidFill>
                            <a:srgbClr val="0D0D0D"/>
                          </a:solidFill>
                          <a:latin typeface="Courier New"/>
                          <a:cs typeface="Courier New"/>
                        </a:rPr>
                        <a:t>90</a:t>
                      </a:r>
                      <a:r>
                        <a:rPr dirty="0" sz="2000">
                          <a:solidFill>
                            <a:srgbClr val="0D0D0D"/>
                          </a:solidFill>
                          <a:latin typeface="UKIJ CJK"/>
                          <a:cs typeface="UKIJ CJK"/>
                        </a:rPr>
                        <a:t>度</a:t>
                      </a:r>
                      <a:r>
                        <a:rPr dirty="0" sz="2000" spc="-10">
                          <a:solidFill>
                            <a:srgbClr val="0D0D0D"/>
                          </a:solidFill>
                          <a:latin typeface="Courier New"/>
                          <a:cs typeface="Courier New"/>
                        </a:rPr>
                        <a:t>-&gt;</a:t>
                      </a:r>
                      <a:r>
                        <a:rPr dirty="0" sz="2000">
                          <a:solidFill>
                            <a:srgbClr val="0D0D0D"/>
                          </a:solidFill>
                          <a:latin typeface="UKIJ CJK"/>
                          <a:cs typeface="UKIJ CJK"/>
                        </a:rPr>
                        <a:t>向前进</a:t>
                      </a:r>
                      <a:r>
                        <a:rPr dirty="0" sz="2000" spc="-10">
                          <a:solidFill>
                            <a:srgbClr val="0D0D0D"/>
                          </a:solidFill>
                          <a:latin typeface="Courier New"/>
                          <a:cs typeface="Courier New"/>
                        </a:rPr>
                        <a:t>1</a:t>
                      </a:r>
                      <a:r>
                        <a:rPr dirty="0" sz="2000">
                          <a:solidFill>
                            <a:srgbClr val="0D0D0D"/>
                          </a:solidFill>
                          <a:latin typeface="UKIJ CJK"/>
                          <a:cs typeface="UKIJ CJK"/>
                        </a:rPr>
                        <a:t>格</a:t>
                      </a:r>
                      <a:r>
                        <a:rPr dirty="0" sz="2000" spc="-50">
                          <a:solidFill>
                            <a:srgbClr val="0D0D0D"/>
                          </a:solidFill>
                          <a:latin typeface="Courier New"/>
                          <a:cs typeface="Courier New"/>
                        </a:rPr>
                        <a:t>-</a:t>
                      </a:r>
                      <a:endParaRPr sz="2000">
                        <a:latin typeface="Courier New"/>
                        <a:cs typeface="Courier New"/>
                      </a:endParaRPr>
                    </a:p>
                    <a:p>
                      <a:pPr marL="92710">
                        <a:lnSpc>
                          <a:spcPct val="100000"/>
                        </a:lnSpc>
                        <a:spcBef>
                          <a:spcPts val="5"/>
                        </a:spcBef>
                      </a:pPr>
                      <a:r>
                        <a:rPr dirty="0" sz="2000" spc="-10">
                          <a:solidFill>
                            <a:srgbClr val="0D0D0D"/>
                          </a:solidFill>
                          <a:latin typeface="Courier New"/>
                          <a:cs typeface="Courier New"/>
                        </a:rPr>
                        <a:t>&gt;</a:t>
                      </a:r>
                      <a:r>
                        <a:rPr dirty="0" sz="2000">
                          <a:solidFill>
                            <a:srgbClr val="0D0D0D"/>
                          </a:solidFill>
                          <a:latin typeface="UKIJ CJK"/>
                          <a:cs typeface="UKIJ CJK"/>
                        </a:rPr>
                        <a:t>左转</a:t>
                      </a:r>
                      <a:r>
                        <a:rPr dirty="0" sz="2000" spc="-10">
                          <a:solidFill>
                            <a:srgbClr val="0D0D0D"/>
                          </a:solidFill>
                          <a:latin typeface="Courier New"/>
                          <a:cs typeface="Courier New"/>
                        </a:rPr>
                        <a:t>90</a:t>
                      </a:r>
                      <a:r>
                        <a:rPr dirty="0" sz="2000" spc="-50">
                          <a:solidFill>
                            <a:srgbClr val="0D0D0D"/>
                          </a:solidFill>
                          <a:latin typeface="UKIJ CJK"/>
                          <a:cs typeface="UKIJ CJK"/>
                        </a:rPr>
                        <a:t>度</a:t>
                      </a:r>
                      <a:endParaRPr sz="2000">
                        <a:latin typeface="UKIJ CJK"/>
                        <a:cs typeface="UKIJ CJK"/>
                      </a:endParaRPr>
                    </a:p>
                  </a:txBody>
                  <a:tcPr marL="0" marR="0" marB="0" marT="241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190"/>
                        </a:spcBef>
                      </a:pPr>
                      <a:r>
                        <a:rPr dirty="0" sz="2000">
                          <a:solidFill>
                            <a:srgbClr val="0D0D0D"/>
                          </a:solidFill>
                          <a:latin typeface="UKIJ CJK"/>
                          <a:cs typeface="UKIJ CJK"/>
                        </a:rPr>
                        <a:t>向前进</a:t>
                      </a:r>
                      <a:r>
                        <a:rPr dirty="0" sz="2000" spc="-10">
                          <a:solidFill>
                            <a:srgbClr val="0D0D0D"/>
                          </a:solidFill>
                          <a:latin typeface="Courier New"/>
                          <a:cs typeface="Courier New"/>
                        </a:rPr>
                        <a:t>1</a:t>
                      </a:r>
                      <a:r>
                        <a:rPr dirty="0" sz="2000">
                          <a:solidFill>
                            <a:srgbClr val="0D0D0D"/>
                          </a:solidFill>
                          <a:latin typeface="UKIJ CJK"/>
                          <a:cs typeface="UKIJ CJK"/>
                        </a:rPr>
                        <a:t>格</a:t>
                      </a:r>
                      <a:r>
                        <a:rPr dirty="0" sz="2000" spc="-10">
                          <a:solidFill>
                            <a:srgbClr val="0D0D0D"/>
                          </a:solidFill>
                          <a:latin typeface="Courier New"/>
                          <a:cs typeface="Courier New"/>
                        </a:rPr>
                        <a:t>-&gt;</a:t>
                      </a:r>
                      <a:r>
                        <a:rPr dirty="0" sz="2000">
                          <a:solidFill>
                            <a:srgbClr val="0D0D0D"/>
                          </a:solidFill>
                          <a:latin typeface="UKIJ CJK"/>
                          <a:cs typeface="UKIJ CJK"/>
                        </a:rPr>
                        <a:t>左转</a:t>
                      </a:r>
                      <a:r>
                        <a:rPr dirty="0" sz="2000" spc="-10">
                          <a:solidFill>
                            <a:srgbClr val="0D0D0D"/>
                          </a:solidFill>
                          <a:latin typeface="Courier New"/>
                          <a:cs typeface="Courier New"/>
                        </a:rPr>
                        <a:t>90</a:t>
                      </a:r>
                      <a:r>
                        <a:rPr dirty="0" sz="2000">
                          <a:solidFill>
                            <a:srgbClr val="0D0D0D"/>
                          </a:solidFill>
                          <a:latin typeface="UKIJ CJK"/>
                          <a:cs typeface="UKIJ CJK"/>
                        </a:rPr>
                        <a:t>度</a:t>
                      </a:r>
                      <a:r>
                        <a:rPr dirty="0" sz="2000" spc="-10">
                          <a:solidFill>
                            <a:srgbClr val="0D0D0D"/>
                          </a:solidFill>
                          <a:latin typeface="Courier New"/>
                          <a:cs typeface="Courier New"/>
                        </a:rPr>
                        <a:t>-&gt;</a:t>
                      </a:r>
                      <a:r>
                        <a:rPr dirty="0" sz="2000" spc="-50">
                          <a:solidFill>
                            <a:srgbClr val="0D0D0D"/>
                          </a:solidFill>
                          <a:latin typeface="UKIJ CJK"/>
                          <a:cs typeface="UKIJ CJK"/>
                        </a:rPr>
                        <a:t>向</a:t>
                      </a:r>
                      <a:endParaRPr sz="2000">
                        <a:latin typeface="UKIJ CJK"/>
                        <a:cs typeface="UKIJ CJK"/>
                      </a:endParaRPr>
                    </a:p>
                    <a:p>
                      <a:pPr marL="95250">
                        <a:lnSpc>
                          <a:spcPct val="100000"/>
                        </a:lnSpc>
                        <a:spcBef>
                          <a:spcPts val="5"/>
                        </a:spcBef>
                      </a:pPr>
                      <a:r>
                        <a:rPr dirty="0" sz="2000">
                          <a:solidFill>
                            <a:srgbClr val="0D0D0D"/>
                          </a:solidFill>
                          <a:latin typeface="UKIJ CJK"/>
                          <a:cs typeface="UKIJ CJK"/>
                        </a:rPr>
                        <a:t>前进</a:t>
                      </a:r>
                      <a:r>
                        <a:rPr dirty="0" sz="2000" spc="-10">
                          <a:solidFill>
                            <a:srgbClr val="0D0D0D"/>
                          </a:solidFill>
                          <a:latin typeface="Courier New"/>
                          <a:cs typeface="Courier New"/>
                        </a:rPr>
                        <a:t>1</a:t>
                      </a:r>
                      <a:r>
                        <a:rPr dirty="0" sz="2000">
                          <a:solidFill>
                            <a:srgbClr val="0D0D0D"/>
                          </a:solidFill>
                          <a:latin typeface="UKIJ CJK"/>
                          <a:cs typeface="UKIJ CJK"/>
                        </a:rPr>
                        <a:t>格</a:t>
                      </a:r>
                      <a:r>
                        <a:rPr dirty="0" sz="2000" spc="-10">
                          <a:solidFill>
                            <a:srgbClr val="0D0D0D"/>
                          </a:solidFill>
                          <a:latin typeface="Courier New"/>
                          <a:cs typeface="Courier New"/>
                        </a:rPr>
                        <a:t>-&gt;</a:t>
                      </a:r>
                      <a:r>
                        <a:rPr dirty="0" sz="2000">
                          <a:solidFill>
                            <a:srgbClr val="0D0D0D"/>
                          </a:solidFill>
                          <a:latin typeface="UKIJ CJK"/>
                          <a:cs typeface="UKIJ CJK"/>
                        </a:rPr>
                        <a:t>左转</a:t>
                      </a:r>
                      <a:r>
                        <a:rPr dirty="0" sz="2000" spc="-10">
                          <a:solidFill>
                            <a:srgbClr val="0D0D0D"/>
                          </a:solidFill>
                          <a:latin typeface="Courier New"/>
                          <a:cs typeface="Courier New"/>
                        </a:rPr>
                        <a:t>90</a:t>
                      </a:r>
                      <a:r>
                        <a:rPr dirty="0" sz="2000" spc="-50">
                          <a:solidFill>
                            <a:srgbClr val="0D0D0D"/>
                          </a:solidFill>
                          <a:latin typeface="UKIJ CJK"/>
                          <a:cs typeface="UKIJ CJK"/>
                        </a:rPr>
                        <a:t>度</a:t>
                      </a:r>
                      <a:endParaRPr sz="2000">
                        <a:latin typeface="UKIJ CJK"/>
                        <a:cs typeface="UKIJ CJK"/>
                      </a:endParaRPr>
                    </a:p>
                  </a:txBody>
                  <a:tcPr marL="0" marR="0" marB="0" marT="241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8425">
                        <a:lnSpc>
                          <a:spcPct val="100000"/>
                        </a:lnSpc>
                        <a:spcBef>
                          <a:spcPts val="190"/>
                        </a:spcBef>
                      </a:pPr>
                      <a:r>
                        <a:rPr dirty="0" sz="2000">
                          <a:solidFill>
                            <a:srgbClr val="0D0D0D"/>
                          </a:solidFill>
                          <a:latin typeface="UKIJ CJK"/>
                          <a:cs typeface="UKIJ CJK"/>
                        </a:rPr>
                        <a:t>不受倒车状态</a:t>
                      </a:r>
                      <a:r>
                        <a:rPr dirty="0" sz="2000" spc="-10">
                          <a:solidFill>
                            <a:srgbClr val="0D0D0D"/>
                          </a:solidFill>
                          <a:latin typeface="Courier New"/>
                          <a:cs typeface="Courier New"/>
                        </a:rPr>
                        <a:t>B</a:t>
                      </a:r>
                      <a:r>
                        <a:rPr dirty="0" sz="2000" spc="-25">
                          <a:solidFill>
                            <a:srgbClr val="0D0D0D"/>
                          </a:solidFill>
                          <a:latin typeface="UKIJ CJK"/>
                          <a:cs typeface="UKIJ CJK"/>
                        </a:rPr>
                        <a:t>影响</a:t>
                      </a:r>
                      <a:endParaRPr sz="2000">
                        <a:latin typeface="UKIJ CJK"/>
                        <a:cs typeface="UKIJ CJK"/>
                      </a:endParaRPr>
                    </a:p>
                  </a:txBody>
                  <a:tcPr marL="0" marR="0" marB="0" marT="241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37</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5011420"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45"/>
              <a:t>指令实现：测试用例构建</a:t>
            </a:r>
          </a:p>
        </p:txBody>
      </p:sp>
      <p:sp>
        <p:nvSpPr>
          <p:cNvPr id="3" name="object 3" descr=""/>
          <p:cNvSpPr txBox="1"/>
          <p:nvPr/>
        </p:nvSpPr>
        <p:spPr>
          <a:xfrm>
            <a:off x="721994" y="1051242"/>
            <a:ext cx="741489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创建</a:t>
            </a:r>
            <a:r>
              <a:rPr dirty="0" sz="1800" spc="-30">
                <a:solidFill>
                  <a:srgbClr val="0D0D0D"/>
                </a:solidFill>
                <a:latin typeface="Courier New"/>
                <a:cs typeface="Courier New"/>
              </a:rPr>
              <a:t>tests/ExecutorTurnRoundTest.cpp</a:t>
            </a:r>
            <a:r>
              <a:rPr dirty="0" sz="1800" spc="-15">
                <a:solidFill>
                  <a:srgbClr val="0D0D0D"/>
                </a:solidFill>
                <a:latin typeface="UKIJ CJK"/>
                <a:cs typeface="UKIJ CJK"/>
              </a:rPr>
              <a:t>，请自行实现剩余测试用例</a:t>
            </a:r>
            <a:endParaRPr sz="1800">
              <a:latin typeface="UKIJ CJK"/>
              <a:cs typeface="UKIJ CJK"/>
            </a:endParaRPr>
          </a:p>
        </p:txBody>
      </p:sp>
      <p:pic>
        <p:nvPicPr>
          <p:cNvPr id="4" name="object 4" descr=""/>
          <p:cNvPicPr/>
          <p:nvPr/>
        </p:nvPicPr>
        <p:blipFill>
          <a:blip r:embed="rId2" cstate="print"/>
          <a:stretch>
            <a:fillRect/>
          </a:stretch>
        </p:blipFill>
        <p:spPr>
          <a:xfrm>
            <a:off x="733425" y="1495425"/>
            <a:ext cx="7296150" cy="4791075"/>
          </a:xfrm>
          <a:prstGeom prst="rect">
            <a:avLst/>
          </a:prstGeom>
        </p:spPr>
      </p:pic>
      <p:sp>
        <p:nvSpPr>
          <p:cNvPr id="5" name="object 5" descr=""/>
          <p:cNvSpPr txBox="1"/>
          <p:nvPr/>
        </p:nvSpPr>
        <p:spPr>
          <a:xfrm>
            <a:off x="6886575" y="1666875"/>
            <a:ext cx="5305425" cy="1200150"/>
          </a:xfrm>
          <a:prstGeom prst="rect">
            <a:avLst/>
          </a:prstGeom>
          <a:solidFill>
            <a:srgbClr val="F8CAAC"/>
          </a:solidFill>
        </p:spPr>
        <p:txBody>
          <a:bodyPr wrap="square" lIns="0" tIns="27305" rIns="0" bIns="0" rtlCol="0" vert="horz">
            <a:spAutoFit/>
          </a:bodyPr>
          <a:lstStyle/>
          <a:p>
            <a:pPr marL="100965">
              <a:lnSpc>
                <a:spcPct val="100000"/>
              </a:lnSpc>
              <a:spcBef>
                <a:spcPts val="215"/>
              </a:spcBef>
            </a:pPr>
            <a:r>
              <a:rPr dirty="0" sz="1800" spc="-15" b="1">
                <a:latin typeface="Noto Serif CJK JP"/>
                <a:cs typeface="Noto Serif CJK JP"/>
              </a:rPr>
              <a:t>测试代码编写完成，代码及时入库</a:t>
            </a:r>
            <a:endParaRPr sz="1800">
              <a:latin typeface="Noto Serif CJK JP"/>
              <a:cs typeface="Noto Serif CJK JP"/>
            </a:endParaRPr>
          </a:p>
          <a:p>
            <a:pPr marL="100965">
              <a:lnSpc>
                <a:spcPts val="2130"/>
              </a:lnSpc>
              <a:spcBef>
                <a:spcPts val="15"/>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100965" marR="465455">
              <a:lnSpc>
                <a:spcPts val="2180"/>
              </a:lnSpc>
              <a:spcBef>
                <a:spcPts val="30"/>
              </a:spcBef>
            </a:pPr>
            <a:r>
              <a:rPr dirty="0" sz="1800">
                <a:latin typeface="Courier New"/>
                <a:cs typeface="Courier New"/>
              </a:rPr>
              <a:t>git</a:t>
            </a:r>
            <a:r>
              <a:rPr dirty="0" sz="1800" spc="-65">
                <a:latin typeface="Courier New"/>
                <a:cs typeface="Courier New"/>
              </a:rPr>
              <a:t> </a:t>
            </a:r>
            <a:r>
              <a:rPr dirty="0" sz="1800">
                <a:latin typeface="Courier New"/>
                <a:cs typeface="Courier New"/>
              </a:rPr>
              <a:t>commit</a:t>
            </a:r>
            <a:r>
              <a:rPr dirty="0" sz="1800" spc="-114">
                <a:latin typeface="Courier New"/>
                <a:cs typeface="Courier New"/>
              </a:rPr>
              <a:t> </a:t>
            </a:r>
            <a:r>
              <a:rPr dirty="0" sz="1800" spc="-35">
                <a:latin typeface="Courier New"/>
                <a:cs typeface="Courier New"/>
              </a:rPr>
              <a:t>-</a:t>
            </a:r>
            <a:r>
              <a:rPr dirty="0" sz="1800">
                <a:latin typeface="Courier New"/>
                <a:cs typeface="Courier New"/>
              </a:rPr>
              <a:t>m</a:t>
            </a:r>
            <a:r>
              <a:rPr dirty="0" sz="1800" spc="-125">
                <a:latin typeface="Courier New"/>
                <a:cs typeface="Courier New"/>
              </a:rPr>
              <a:t> </a:t>
            </a:r>
            <a:r>
              <a:rPr dirty="0" sz="1800">
                <a:latin typeface="Courier New"/>
                <a:cs typeface="Courier New"/>
              </a:rPr>
              <a:t>"feat:</a:t>
            </a:r>
            <a:r>
              <a:rPr dirty="0" sz="1800" spc="-50">
                <a:latin typeface="Courier New"/>
                <a:cs typeface="Courier New"/>
              </a:rPr>
              <a:t> </a:t>
            </a:r>
            <a:r>
              <a:rPr dirty="0" sz="1800">
                <a:latin typeface="Courier New"/>
                <a:cs typeface="Courier New"/>
              </a:rPr>
              <a:t>Add</a:t>
            </a:r>
            <a:r>
              <a:rPr dirty="0" sz="1800" spc="-120">
                <a:latin typeface="Courier New"/>
                <a:cs typeface="Courier New"/>
              </a:rPr>
              <a:t> </a:t>
            </a:r>
            <a:r>
              <a:rPr dirty="0" sz="1800">
                <a:latin typeface="Courier New"/>
                <a:cs typeface="Courier New"/>
              </a:rPr>
              <a:t>test</a:t>
            </a:r>
            <a:r>
              <a:rPr dirty="0" sz="1800" spc="-120">
                <a:latin typeface="Courier New"/>
                <a:cs typeface="Courier New"/>
              </a:rPr>
              <a:t> </a:t>
            </a:r>
            <a:r>
              <a:rPr dirty="0" sz="1800" spc="-10">
                <a:latin typeface="Courier New"/>
                <a:cs typeface="Courier New"/>
              </a:rPr>
              <a:t>cases </a:t>
            </a:r>
            <a:r>
              <a:rPr dirty="0" sz="1800">
                <a:latin typeface="Courier New"/>
                <a:cs typeface="Courier New"/>
              </a:rPr>
              <a:t>for</a:t>
            </a:r>
            <a:r>
              <a:rPr dirty="0" sz="1800" spc="-45">
                <a:latin typeface="Courier New"/>
                <a:cs typeface="Courier New"/>
              </a:rPr>
              <a:t> </a:t>
            </a:r>
            <a:r>
              <a:rPr dirty="0" sz="1800">
                <a:latin typeface="Courier New"/>
                <a:cs typeface="Courier New"/>
              </a:rPr>
              <a:t>TR</a:t>
            </a:r>
            <a:r>
              <a:rPr dirty="0" sz="1800" spc="-110">
                <a:latin typeface="Courier New"/>
                <a:cs typeface="Courier New"/>
              </a:rPr>
              <a:t> </a:t>
            </a:r>
            <a:r>
              <a:rPr dirty="0" sz="1800" spc="-10">
                <a:latin typeface="Courier New"/>
                <a:cs typeface="Courier New"/>
              </a:rPr>
              <a:t>command"</a:t>
            </a:r>
            <a:endParaRPr sz="1800">
              <a:latin typeface="Courier New"/>
              <a:cs typeface="Courier New"/>
            </a:endParaRPr>
          </a:p>
        </p:txBody>
      </p:sp>
      <p:sp>
        <p:nvSpPr>
          <p:cNvPr id="6" name="object 6"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38</a:t>
            </a:r>
          </a:p>
        </p:txBody>
      </p:sp>
      <p:sp>
        <p:nvSpPr>
          <p:cNvPr id="7" name="object 7"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940435" cy="575310"/>
          </a:xfrm>
          <a:prstGeom prst="rect"/>
        </p:spPr>
        <p:txBody>
          <a:bodyPr wrap="square" lIns="0" tIns="13335" rIns="0" bIns="0" rtlCol="0" vert="horz">
            <a:spAutoFit/>
          </a:bodyPr>
          <a:lstStyle/>
          <a:p>
            <a:pPr marL="12700">
              <a:lnSpc>
                <a:spcPct val="100000"/>
              </a:lnSpc>
              <a:spcBef>
                <a:spcPts val="105"/>
              </a:spcBef>
            </a:pPr>
            <a:r>
              <a:rPr dirty="0" sz="3600" spc="-35" b="0">
                <a:solidFill>
                  <a:srgbClr val="404040"/>
                </a:solidFill>
                <a:latin typeface="WenQuanYi Micro Hei"/>
                <a:cs typeface="WenQuanYi Micro Hei"/>
              </a:rPr>
              <a:t>前言</a:t>
            </a:r>
            <a:endParaRPr sz="3600">
              <a:latin typeface="WenQuanYi Micro Hei"/>
              <a:cs typeface="WenQuanYi Micro Hei"/>
            </a:endParaRPr>
          </a:p>
        </p:txBody>
      </p:sp>
      <p:sp>
        <p:nvSpPr>
          <p:cNvPr id="15" name="object 1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50"/>
              <a:t>3</a:t>
            </a:r>
          </a:p>
        </p:txBody>
      </p:sp>
      <p:sp>
        <p:nvSpPr>
          <p:cNvPr id="16" name="object 1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19810" y="1411541"/>
            <a:ext cx="10481945" cy="2000250"/>
          </a:xfrm>
          <a:prstGeom prst="rect">
            <a:avLst/>
          </a:prstGeom>
        </p:spPr>
        <p:txBody>
          <a:bodyPr wrap="square" lIns="0" tIns="12065" rIns="0" bIns="0" rtlCol="0" vert="horz">
            <a:spAutoFit/>
          </a:bodyPr>
          <a:lstStyle/>
          <a:p>
            <a:pPr algn="just" marL="12700" marR="5080">
              <a:lnSpc>
                <a:spcPct val="142600"/>
              </a:lnSpc>
              <a:spcBef>
                <a:spcPts val="95"/>
              </a:spcBef>
            </a:pPr>
            <a:r>
              <a:rPr dirty="0" sz="2150" spc="40">
                <a:latin typeface="UKIJ CJK"/>
                <a:cs typeface="UKIJ CJK"/>
              </a:rPr>
              <a:t>欢迎参加</a:t>
            </a:r>
            <a:r>
              <a:rPr dirty="0" sz="2150" spc="220">
                <a:latin typeface="UKIJ CJK"/>
                <a:cs typeface="UKIJ CJK"/>
              </a:rPr>
              <a:t>C</a:t>
            </a:r>
            <a:r>
              <a:rPr dirty="0" sz="2150" spc="45">
                <a:latin typeface="UKIJ CJK"/>
                <a:cs typeface="UKIJ CJK"/>
              </a:rPr>
              <a:t>++企业软件开发实践课程。本课程旨在通过完整开发案例，分享企业软件</a:t>
            </a:r>
            <a:r>
              <a:rPr dirty="0" sz="2150" spc="5">
                <a:latin typeface="UKIJ CJK"/>
                <a:cs typeface="UKIJ CJK"/>
              </a:rPr>
              <a:t>开发中的实践、经验和要求，帮助在校学生提升软件开发技能，养成良好的软件开发</a:t>
            </a:r>
            <a:r>
              <a:rPr dirty="0" sz="2150" spc="-20">
                <a:latin typeface="UKIJ CJK"/>
                <a:cs typeface="UKIJ CJK"/>
              </a:rPr>
              <a:t>习惯。</a:t>
            </a:r>
            <a:endParaRPr sz="2150">
              <a:latin typeface="UKIJ CJK"/>
              <a:cs typeface="UKIJ CJK"/>
            </a:endParaRPr>
          </a:p>
          <a:p>
            <a:pPr marL="12700">
              <a:lnSpc>
                <a:spcPct val="100000"/>
              </a:lnSpc>
              <a:spcBef>
                <a:spcPts val="1925"/>
              </a:spcBef>
            </a:pPr>
            <a:r>
              <a:rPr dirty="0" sz="2150">
                <a:latin typeface="UKIJ CJK"/>
                <a:cs typeface="UKIJ CJK"/>
              </a:rPr>
              <a:t>实践课程共有</a:t>
            </a:r>
            <a:r>
              <a:rPr dirty="0" sz="2150" spc="-80">
                <a:solidFill>
                  <a:srgbClr val="C00000"/>
                </a:solidFill>
                <a:latin typeface="UKIJ CJK"/>
                <a:cs typeface="UKIJ CJK"/>
              </a:rPr>
              <a:t>4</a:t>
            </a:r>
            <a:r>
              <a:rPr dirty="0" sz="2150">
                <a:solidFill>
                  <a:srgbClr val="C00000"/>
                </a:solidFill>
                <a:latin typeface="UKIJ CJK"/>
                <a:cs typeface="UKIJ CJK"/>
              </a:rPr>
              <a:t>次</a:t>
            </a:r>
            <a:r>
              <a:rPr dirty="0" sz="2150">
                <a:latin typeface="UKIJ CJK"/>
                <a:cs typeface="UKIJ CJK"/>
              </a:rPr>
              <a:t>实验，本课程为</a:t>
            </a:r>
            <a:r>
              <a:rPr dirty="0" sz="2150" spc="45">
                <a:solidFill>
                  <a:srgbClr val="C00000"/>
                </a:solidFill>
                <a:latin typeface="UKIJ CJK"/>
                <a:cs typeface="UKIJ CJK"/>
              </a:rPr>
              <a:t>实验</a:t>
            </a:r>
            <a:r>
              <a:rPr dirty="0" sz="2150">
                <a:solidFill>
                  <a:srgbClr val="C00000"/>
                </a:solidFill>
                <a:latin typeface="UKIJ CJK"/>
                <a:cs typeface="UKIJ CJK"/>
              </a:rPr>
              <a:t>4</a:t>
            </a:r>
            <a:r>
              <a:rPr dirty="0" sz="2150" spc="15">
                <a:latin typeface="UKIJ CJK"/>
                <a:cs typeface="UKIJ CJK"/>
              </a:rPr>
              <a:t>，您将实践</a:t>
            </a:r>
            <a:r>
              <a:rPr dirty="0" sz="2150" spc="25">
                <a:solidFill>
                  <a:srgbClr val="C00000"/>
                </a:solidFill>
                <a:latin typeface="UKIJ CJK"/>
                <a:cs typeface="UKIJ CJK"/>
              </a:rPr>
              <a:t>面向易扩展的编程实践</a:t>
            </a:r>
            <a:r>
              <a:rPr dirty="0" sz="2150" spc="10">
                <a:latin typeface="UKIJ CJK"/>
                <a:cs typeface="UKIJ CJK"/>
              </a:rPr>
              <a:t>，包括：</a:t>
            </a:r>
            <a:endParaRPr sz="2150">
              <a:latin typeface="UKIJ CJK"/>
              <a:cs typeface="UKIJ CJK"/>
            </a:endParaRPr>
          </a:p>
        </p:txBody>
      </p:sp>
      <p:sp>
        <p:nvSpPr>
          <p:cNvPr id="7" name="object 7" descr=""/>
          <p:cNvSpPr txBox="1"/>
          <p:nvPr/>
        </p:nvSpPr>
        <p:spPr>
          <a:xfrm>
            <a:off x="1019810" y="3711892"/>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solidFill>
                  <a:srgbClr val="C00000"/>
                </a:solidFill>
                <a:latin typeface="Wingdings"/>
                <a:cs typeface="Wingdings"/>
              </a:rPr>
              <a:t></a:t>
            </a:r>
            <a:endParaRPr sz="950">
              <a:latin typeface="Wingdings"/>
              <a:cs typeface="Wingdings"/>
            </a:endParaRPr>
          </a:p>
        </p:txBody>
      </p:sp>
      <p:sp>
        <p:nvSpPr>
          <p:cNvPr id="8" name="object 8" descr=""/>
          <p:cNvSpPr txBox="1"/>
          <p:nvPr/>
        </p:nvSpPr>
        <p:spPr>
          <a:xfrm>
            <a:off x="1324610" y="3616642"/>
            <a:ext cx="7411720" cy="334645"/>
          </a:xfrm>
          <a:prstGeom prst="rect">
            <a:avLst/>
          </a:prstGeom>
        </p:spPr>
        <p:txBody>
          <a:bodyPr wrap="square" lIns="0" tIns="15875" rIns="0" bIns="0" rtlCol="0" vert="horz">
            <a:spAutoFit/>
          </a:bodyPr>
          <a:lstStyle/>
          <a:p>
            <a:pPr marL="12700">
              <a:lnSpc>
                <a:spcPct val="100000"/>
              </a:lnSpc>
              <a:spcBef>
                <a:spcPts val="125"/>
              </a:spcBef>
            </a:pPr>
            <a:r>
              <a:rPr dirty="0" sz="2000">
                <a:solidFill>
                  <a:srgbClr val="C00000"/>
                </a:solidFill>
                <a:latin typeface="UKIJ CJK"/>
                <a:cs typeface="UKIJ CJK"/>
              </a:rPr>
              <a:t>面向接口编程：</a:t>
            </a:r>
            <a:r>
              <a:rPr dirty="0" sz="2000">
                <a:latin typeface="UKIJ CJK"/>
                <a:cs typeface="UKIJ CJK"/>
              </a:rPr>
              <a:t>通过</a:t>
            </a:r>
            <a:r>
              <a:rPr dirty="0" sz="2000" spc="155">
                <a:latin typeface="UKIJ CJK"/>
                <a:cs typeface="UKIJ CJK"/>
              </a:rPr>
              <a:t>C</a:t>
            </a:r>
            <a:r>
              <a:rPr dirty="0" sz="2000" spc="-20">
                <a:latin typeface="UKIJ CJK"/>
                <a:cs typeface="UKIJ CJK"/>
              </a:rPr>
              <a:t>++泛型编程技术，提升代码效率和可扩展性</a:t>
            </a:r>
            <a:endParaRPr sz="2000">
              <a:latin typeface="UKIJ CJK"/>
              <a:cs typeface="UKIJ CJK"/>
            </a:endParaRPr>
          </a:p>
        </p:txBody>
      </p:sp>
      <p:sp>
        <p:nvSpPr>
          <p:cNvPr id="9" name="object 9" descr=""/>
          <p:cNvSpPr txBox="1"/>
          <p:nvPr/>
        </p:nvSpPr>
        <p:spPr>
          <a:xfrm>
            <a:off x="1019810" y="4245927"/>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solidFill>
                  <a:srgbClr val="C00000"/>
                </a:solidFill>
                <a:latin typeface="Wingdings"/>
                <a:cs typeface="Wingdings"/>
              </a:rPr>
              <a:t></a:t>
            </a:r>
            <a:endParaRPr sz="950">
              <a:latin typeface="Wingdings"/>
              <a:cs typeface="Wingdings"/>
            </a:endParaRPr>
          </a:p>
        </p:txBody>
      </p:sp>
      <p:sp>
        <p:nvSpPr>
          <p:cNvPr id="10" name="object 10" descr=""/>
          <p:cNvSpPr txBox="1"/>
          <p:nvPr/>
        </p:nvSpPr>
        <p:spPr>
          <a:xfrm>
            <a:off x="1324610" y="4150931"/>
            <a:ext cx="7679055" cy="334645"/>
          </a:xfrm>
          <a:prstGeom prst="rect">
            <a:avLst/>
          </a:prstGeom>
        </p:spPr>
        <p:txBody>
          <a:bodyPr wrap="square" lIns="0" tIns="15875" rIns="0" bIns="0" rtlCol="0" vert="horz">
            <a:spAutoFit/>
          </a:bodyPr>
          <a:lstStyle/>
          <a:p>
            <a:pPr marL="12700">
              <a:lnSpc>
                <a:spcPct val="100000"/>
              </a:lnSpc>
              <a:spcBef>
                <a:spcPts val="125"/>
              </a:spcBef>
            </a:pPr>
            <a:r>
              <a:rPr dirty="0" sz="2000">
                <a:solidFill>
                  <a:srgbClr val="C00000"/>
                </a:solidFill>
                <a:latin typeface="UKIJ CJK"/>
                <a:cs typeface="UKIJ CJK"/>
              </a:rPr>
              <a:t>任务编排：</a:t>
            </a:r>
            <a:r>
              <a:rPr dirty="0" sz="2000" spc="-50">
                <a:latin typeface="UKIJ CJK"/>
                <a:cs typeface="UKIJ CJK"/>
              </a:rPr>
              <a:t>将复杂问题分解为原子操作，逐步实现，提升代码扩展性</a:t>
            </a:r>
            <a:endParaRPr sz="2000">
              <a:latin typeface="UKIJ CJK"/>
              <a:cs typeface="UKIJ CJK"/>
            </a:endParaRPr>
          </a:p>
        </p:txBody>
      </p:sp>
      <p:sp>
        <p:nvSpPr>
          <p:cNvPr id="11" name="object 11" descr=""/>
          <p:cNvSpPr txBox="1"/>
          <p:nvPr/>
        </p:nvSpPr>
        <p:spPr>
          <a:xfrm>
            <a:off x="1019810" y="4684966"/>
            <a:ext cx="6196330" cy="357505"/>
          </a:xfrm>
          <a:prstGeom prst="rect">
            <a:avLst/>
          </a:prstGeom>
        </p:spPr>
        <p:txBody>
          <a:bodyPr wrap="square" lIns="0" tIns="15875" rIns="0" bIns="0" rtlCol="0" vert="horz">
            <a:spAutoFit/>
          </a:bodyPr>
          <a:lstStyle/>
          <a:p>
            <a:pPr marL="12700">
              <a:lnSpc>
                <a:spcPct val="100000"/>
              </a:lnSpc>
              <a:spcBef>
                <a:spcPts val="125"/>
              </a:spcBef>
            </a:pPr>
            <a:r>
              <a:rPr dirty="0" sz="2150">
                <a:latin typeface="UKIJ CJK"/>
                <a:cs typeface="UKIJ CJK"/>
              </a:rPr>
              <a:t>同时将继续实践提升代码</a:t>
            </a:r>
            <a:r>
              <a:rPr dirty="0" sz="2150">
                <a:solidFill>
                  <a:srgbClr val="C00000"/>
                </a:solidFill>
                <a:latin typeface="UKIJ CJK"/>
                <a:cs typeface="UKIJ CJK"/>
              </a:rPr>
              <a:t>可读性</a:t>
            </a:r>
            <a:r>
              <a:rPr dirty="0" sz="2150" spc="15">
                <a:latin typeface="UKIJ CJK"/>
                <a:cs typeface="UKIJ CJK"/>
              </a:rPr>
              <a:t>的编程实践，包括:</a:t>
            </a:r>
            <a:endParaRPr sz="2150">
              <a:latin typeface="UKIJ CJK"/>
              <a:cs typeface="UKIJ CJK"/>
            </a:endParaRPr>
          </a:p>
        </p:txBody>
      </p:sp>
      <p:sp>
        <p:nvSpPr>
          <p:cNvPr id="12" name="object 12" descr=""/>
          <p:cNvSpPr txBox="1"/>
          <p:nvPr/>
        </p:nvSpPr>
        <p:spPr>
          <a:xfrm>
            <a:off x="1019810" y="5342826"/>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solidFill>
                  <a:srgbClr val="C00000"/>
                </a:solidFill>
                <a:latin typeface="Wingdings"/>
                <a:cs typeface="Wingdings"/>
              </a:rPr>
              <a:t></a:t>
            </a:r>
            <a:endParaRPr sz="950">
              <a:latin typeface="Wingdings"/>
              <a:cs typeface="Wingdings"/>
            </a:endParaRPr>
          </a:p>
        </p:txBody>
      </p:sp>
      <p:sp>
        <p:nvSpPr>
          <p:cNvPr id="13" name="object 13" descr=""/>
          <p:cNvSpPr txBox="1"/>
          <p:nvPr/>
        </p:nvSpPr>
        <p:spPr>
          <a:xfrm>
            <a:off x="1324610" y="5247385"/>
            <a:ext cx="7176770" cy="335280"/>
          </a:xfrm>
          <a:prstGeom prst="rect">
            <a:avLst/>
          </a:prstGeom>
        </p:spPr>
        <p:txBody>
          <a:bodyPr wrap="square" lIns="0" tIns="16510" rIns="0" bIns="0" rtlCol="0" vert="horz">
            <a:spAutoFit/>
          </a:bodyPr>
          <a:lstStyle/>
          <a:p>
            <a:pPr marL="12700">
              <a:lnSpc>
                <a:spcPct val="100000"/>
              </a:lnSpc>
              <a:spcBef>
                <a:spcPts val="130"/>
              </a:spcBef>
            </a:pPr>
            <a:r>
              <a:rPr dirty="0" sz="2000">
                <a:solidFill>
                  <a:srgbClr val="C00000"/>
                </a:solidFill>
                <a:latin typeface="UKIJ CJK"/>
                <a:cs typeface="UKIJ CJK"/>
              </a:rPr>
              <a:t>目录结构划分：</a:t>
            </a:r>
            <a:r>
              <a:rPr dirty="0" sz="2000" spc="-50">
                <a:latin typeface="UKIJ CJK"/>
                <a:cs typeface="UKIJ CJK"/>
              </a:rPr>
              <a:t>理解和应用物理设计原则，优化代码结构和组织</a:t>
            </a:r>
            <a:endParaRPr sz="2000">
              <a:latin typeface="UKIJ CJK"/>
              <a:cs typeface="UKIJ CJK"/>
            </a:endParaRPr>
          </a:p>
        </p:txBody>
      </p:sp>
      <p:sp>
        <p:nvSpPr>
          <p:cNvPr id="14" name="object 14" descr=""/>
          <p:cNvSpPr txBox="1"/>
          <p:nvPr/>
        </p:nvSpPr>
        <p:spPr>
          <a:xfrm>
            <a:off x="1019810" y="5781992"/>
            <a:ext cx="3619500" cy="357505"/>
          </a:xfrm>
          <a:prstGeom prst="rect">
            <a:avLst/>
          </a:prstGeom>
        </p:spPr>
        <p:txBody>
          <a:bodyPr wrap="square" lIns="0" tIns="15875" rIns="0" bIns="0" rtlCol="0" vert="horz">
            <a:spAutoFit/>
          </a:bodyPr>
          <a:lstStyle/>
          <a:p>
            <a:pPr marL="12700">
              <a:lnSpc>
                <a:spcPct val="100000"/>
              </a:lnSpc>
              <a:spcBef>
                <a:spcPts val="125"/>
              </a:spcBef>
            </a:pPr>
            <a:r>
              <a:rPr dirty="0" sz="2150" spc="-5">
                <a:latin typeface="UKIJ CJK"/>
                <a:cs typeface="UKIJ CJK"/>
              </a:rPr>
              <a:t>期待您在课程中的精彩表现！</a:t>
            </a:r>
            <a:endParaRPr sz="2150">
              <a:latin typeface="UKIJ CJK"/>
              <a:cs typeface="UKIJ CJ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6707505"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45"/>
              <a:t>指令实现：创建</a:t>
            </a:r>
            <a:r>
              <a:rPr dirty="0" spc="-35" b="0">
                <a:latin typeface="Courier New"/>
                <a:cs typeface="Courier New"/>
              </a:rPr>
              <a:t>TR</a:t>
            </a:r>
            <a:r>
              <a:rPr dirty="0" spc="-40"/>
              <a:t>指令任务编排类</a:t>
            </a:r>
          </a:p>
        </p:txBody>
      </p:sp>
      <p:sp>
        <p:nvSpPr>
          <p:cNvPr id="3" name="object 3" descr=""/>
          <p:cNvSpPr txBox="1"/>
          <p:nvPr/>
        </p:nvSpPr>
        <p:spPr>
          <a:xfrm>
            <a:off x="721994" y="1051242"/>
            <a:ext cx="195008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25">
                <a:solidFill>
                  <a:srgbClr val="0D0D0D"/>
                </a:solidFill>
                <a:latin typeface="Courier New"/>
                <a:cs typeface="Courier New"/>
              </a:rPr>
              <a:t>Command.hpp</a:t>
            </a:r>
            <a:endParaRPr sz="1800">
              <a:latin typeface="Courier New"/>
              <a:cs typeface="Courier New"/>
            </a:endParaRPr>
          </a:p>
        </p:txBody>
      </p:sp>
      <p:grpSp>
        <p:nvGrpSpPr>
          <p:cNvPr id="4" name="object 4" descr=""/>
          <p:cNvGrpSpPr/>
          <p:nvPr/>
        </p:nvGrpSpPr>
        <p:grpSpPr>
          <a:xfrm>
            <a:off x="733425" y="1524000"/>
            <a:ext cx="11298555" cy="4886325"/>
            <a:chOff x="733425" y="1524000"/>
            <a:chExt cx="11298555" cy="4886325"/>
          </a:xfrm>
        </p:grpSpPr>
        <p:pic>
          <p:nvPicPr>
            <p:cNvPr id="5" name="object 5" descr=""/>
            <p:cNvPicPr/>
            <p:nvPr/>
          </p:nvPicPr>
          <p:blipFill>
            <a:blip r:embed="rId2" cstate="print"/>
            <a:stretch>
              <a:fillRect/>
            </a:stretch>
          </p:blipFill>
          <p:spPr>
            <a:xfrm>
              <a:off x="733425" y="1524000"/>
              <a:ext cx="5715000" cy="4886325"/>
            </a:xfrm>
            <a:prstGeom prst="rect">
              <a:avLst/>
            </a:prstGeom>
          </p:spPr>
        </p:pic>
        <p:sp>
          <p:nvSpPr>
            <p:cNvPr id="6" name="object 6" descr=""/>
            <p:cNvSpPr/>
            <p:nvPr/>
          </p:nvSpPr>
          <p:spPr>
            <a:xfrm>
              <a:off x="6209538" y="3681476"/>
              <a:ext cx="5815965" cy="581025"/>
            </a:xfrm>
            <a:custGeom>
              <a:avLst/>
              <a:gdLst/>
              <a:ahLst/>
              <a:cxnLst/>
              <a:rect l="l" t="t" r="r" b="b"/>
              <a:pathLst>
                <a:path w="5815965" h="581025">
                  <a:moveTo>
                    <a:pt x="5815711" y="0"/>
                  </a:moveTo>
                  <a:lnTo>
                    <a:pt x="377063" y="0"/>
                  </a:lnTo>
                  <a:lnTo>
                    <a:pt x="377063" y="96774"/>
                  </a:lnTo>
                  <a:lnTo>
                    <a:pt x="0" y="154050"/>
                  </a:lnTo>
                  <a:lnTo>
                    <a:pt x="377063" y="242062"/>
                  </a:lnTo>
                  <a:lnTo>
                    <a:pt x="377063" y="581025"/>
                  </a:lnTo>
                  <a:lnTo>
                    <a:pt x="5815711" y="581025"/>
                  </a:lnTo>
                  <a:lnTo>
                    <a:pt x="5815711" y="0"/>
                  </a:lnTo>
                  <a:close/>
                </a:path>
              </a:pathLst>
            </a:custGeom>
            <a:solidFill>
              <a:srgbClr val="FFF1CC"/>
            </a:solidFill>
          </p:spPr>
          <p:txBody>
            <a:bodyPr wrap="square" lIns="0" tIns="0" rIns="0" bIns="0" rtlCol="0"/>
            <a:lstStyle/>
            <a:p/>
          </p:txBody>
        </p:sp>
        <p:sp>
          <p:nvSpPr>
            <p:cNvPr id="7" name="object 7" descr=""/>
            <p:cNvSpPr/>
            <p:nvPr/>
          </p:nvSpPr>
          <p:spPr>
            <a:xfrm>
              <a:off x="6209538" y="3681476"/>
              <a:ext cx="5815965" cy="581025"/>
            </a:xfrm>
            <a:custGeom>
              <a:avLst/>
              <a:gdLst/>
              <a:ahLst/>
              <a:cxnLst/>
              <a:rect l="l" t="t" r="r" b="b"/>
              <a:pathLst>
                <a:path w="5815965" h="581025">
                  <a:moveTo>
                    <a:pt x="377063" y="0"/>
                  </a:moveTo>
                  <a:lnTo>
                    <a:pt x="1283462" y="0"/>
                  </a:lnTo>
                  <a:lnTo>
                    <a:pt x="2643123" y="0"/>
                  </a:lnTo>
                  <a:lnTo>
                    <a:pt x="5815711" y="0"/>
                  </a:lnTo>
                  <a:lnTo>
                    <a:pt x="5815711" y="96774"/>
                  </a:lnTo>
                  <a:lnTo>
                    <a:pt x="5815711" y="242062"/>
                  </a:lnTo>
                  <a:lnTo>
                    <a:pt x="5815711" y="581025"/>
                  </a:lnTo>
                  <a:lnTo>
                    <a:pt x="2643123" y="581025"/>
                  </a:lnTo>
                  <a:lnTo>
                    <a:pt x="1283462" y="581025"/>
                  </a:lnTo>
                  <a:lnTo>
                    <a:pt x="377063" y="581025"/>
                  </a:lnTo>
                  <a:lnTo>
                    <a:pt x="377063" y="242062"/>
                  </a:lnTo>
                  <a:lnTo>
                    <a:pt x="0" y="154050"/>
                  </a:lnTo>
                  <a:lnTo>
                    <a:pt x="377063" y="96774"/>
                  </a:lnTo>
                  <a:lnTo>
                    <a:pt x="377063" y="0"/>
                  </a:lnTo>
                  <a:close/>
                </a:path>
              </a:pathLst>
            </a:custGeom>
            <a:ln w="12700">
              <a:solidFill>
                <a:srgbClr val="213E58"/>
              </a:solidFill>
            </a:ln>
          </p:spPr>
          <p:txBody>
            <a:bodyPr wrap="square" lIns="0" tIns="0" rIns="0" bIns="0" rtlCol="0"/>
            <a:lstStyle/>
            <a:p/>
          </p:txBody>
        </p:sp>
      </p:grpSp>
      <p:sp>
        <p:nvSpPr>
          <p:cNvPr id="8" name="object 8" descr=""/>
          <p:cNvSpPr txBox="1"/>
          <p:nvPr/>
        </p:nvSpPr>
        <p:spPr>
          <a:xfrm>
            <a:off x="6663055" y="3779202"/>
            <a:ext cx="4935220" cy="334645"/>
          </a:xfrm>
          <a:prstGeom prst="rect">
            <a:avLst/>
          </a:prstGeom>
        </p:spPr>
        <p:txBody>
          <a:bodyPr wrap="square" lIns="0" tIns="15875" rIns="0" bIns="0" rtlCol="0" vert="horz">
            <a:spAutoFit/>
          </a:bodyPr>
          <a:lstStyle/>
          <a:p>
            <a:pPr marL="12700">
              <a:lnSpc>
                <a:spcPct val="100000"/>
              </a:lnSpc>
              <a:spcBef>
                <a:spcPts val="125"/>
              </a:spcBef>
            </a:pPr>
            <a:r>
              <a:rPr dirty="0" sz="2000" spc="-10">
                <a:latin typeface="UKIJ CJK"/>
                <a:cs typeface="UKIJ CJK"/>
              </a:rPr>
              <a:t>以原子指令的组合编排形式完成</a:t>
            </a:r>
            <a:r>
              <a:rPr dirty="0" sz="2000" spc="-10">
                <a:latin typeface="Courier New"/>
                <a:cs typeface="Courier New"/>
              </a:rPr>
              <a:t>TR</a:t>
            </a:r>
            <a:r>
              <a:rPr dirty="0" sz="2000" spc="-30">
                <a:latin typeface="UKIJ CJK"/>
                <a:cs typeface="UKIJ CJK"/>
              </a:rPr>
              <a:t>指令任务</a:t>
            </a:r>
            <a:endParaRPr sz="2000">
              <a:latin typeface="UKIJ CJK"/>
              <a:cs typeface="UKIJ CJK"/>
            </a:endParaRPr>
          </a:p>
        </p:txBody>
      </p:sp>
      <p:sp>
        <p:nvSpPr>
          <p:cNvPr id="9" name="object 9"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39</a:t>
            </a:r>
          </a:p>
        </p:txBody>
      </p:sp>
      <p:sp>
        <p:nvSpPr>
          <p:cNvPr id="10" name="object 10"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14350" y="990600"/>
            <a:ext cx="10831830" cy="1895475"/>
            <a:chOff x="514350" y="990600"/>
            <a:chExt cx="10831830" cy="1895475"/>
          </a:xfrm>
        </p:grpSpPr>
        <p:pic>
          <p:nvPicPr>
            <p:cNvPr id="3" name="object 3" descr=""/>
            <p:cNvPicPr/>
            <p:nvPr/>
          </p:nvPicPr>
          <p:blipFill>
            <a:blip r:embed="rId2" cstate="print"/>
            <a:stretch>
              <a:fillRect/>
            </a:stretch>
          </p:blipFill>
          <p:spPr>
            <a:xfrm>
              <a:off x="514350" y="990600"/>
              <a:ext cx="5876925" cy="1895475"/>
            </a:xfrm>
            <a:prstGeom prst="rect">
              <a:avLst/>
            </a:prstGeom>
          </p:spPr>
        </p:pic>
        <p:sp>
          <p:nvSpPr>
            <p:cNvPr id="4" name="object 4" descr=""/>
            <p:cNvSpPr/>
            <p:nvPr/>
          </p:nvSpPr>
          <p:spPr>
            <a:xfrm>
              <a:off x="4072254" y="1358518"/>
              <a:ext cx="7267575" cy="942340"/>
            </a:xfrm>
            <a:custGeom>
              <a:avLst/>
              <a:gdLst/>
              <a:ahLst/>
              <a:cxnLst/>
              <a:rect l="l" t="t" r="r" b="b"/>
              <a:pathLst>
                <a:path w="7267575" h="942339">
                  <a:moveTo>
                    <a:pt x="0" y="0"/>
                  </a:moveTo>
                  <a:lnTo>
                    <a:pt x="533146" y="413892"/>
                  </a:lnTo>
                  <a:lnTo>
                    <a:pt x="533146" y="941831"/>
                  </a:lnTo>
                  <a:lnTo>
                    <a:pt x="7267321" y="941831"/>
                  </a:lnTo>
                  <a:lnTo>
                    <a:pt x="7267321" y="36956"/>
                  </a:lnTo>
                  <a:lnTo>
                    <a:pt x="533146" y="36956"/>
                  </a:lnTo>
                  <a:lnTo>
                    <a:pt x="533146" y="187705"/>
                  </a:lnTo>
                  <a:lnTo>
                    <a:pt x="0" y="0"/>
                  </a:lnTo>
                  <a:close/>
                </a:path>
              </a:pathLst>
            </a:custGeom>
            <a:solidFill>
              <a:srgbClr val="FFF1CC"/>
            </a:solidFill>
          </p:spPr>
          <p:txBody>
            <a:bodyPr wrap="square" lIns="0" tIns="0" rIns="0" bIns="0" rtlCol="0"/>
            <a:lstStyle/>
            <a:p/>
          </p:txBody>
        </p:sp>
        <p:sp>
          <p:nvSpPr>
            <p:cNvPr id="5" name="object 5" descr=""/>
            <p:cNvSpPr/>
            <p:nvPr/>
          </p:nvSpPr>
          <p:spPr>
            <a:xfrm>
              <a:off x="4072254" y="1358518"/>
              <a:ext cx="7267575" cy="942340"/>
            </a:xfrm>
            <a:custGeom>
              <a:avLst/>
              <a:gdLst/>
              <a:ahLst/>
              <a:cxnLst/>
              <a:rect l="l" t="t" r="r" b="b"/>
              <a:pathLst>
                <a:path w="7267575" h="942339">
                  <a:moveTo>
                    <a:pt x="533146" y="36956"/>
                  </a:moveTo>
                  <a:lnTo>
                    <a:pt x="1655445" y="36956"/>
                  </a:lnTo>
                  <a:lnTo>
                    <a:pt x="3338956" y="36956"/>
                  </a:lnTo>
                  <a:lnTo>
                    <a:pt x="7267321" y="36956"/>
                  </a:lnTo>
                  <a:lnTo>
                    <a:pt x="7267321" y="187705"/>
                  </a:lnTo>
                  <a:lnTo>
                    <a:pt x="7267321" y="413892"/>
                  </a:lnTo>
                  <a:lnTo>
                    <a:pt x="7267321" y="941831"/>
                  </a:lnTo>
                  <a:lnTo>
                    <a:pt x="3338956" y="941831"/>
                  </a:lnTo>
                  <a:lnTo>
                    <a:pt x="1655445" y="941831"/>
                  </a:lnTo>
                  <a:lnTo>
                    <a:pt x="533146" y="941831"/>
                  </a:lnTo>
                  <a:lnTo>
                    <a:pt x="533146" y="413892"/>
                  </a:lnTo>
                  <a:lnTo>
                    <a:pt x="0" y="0"/>
                  </a:lnTo>
                  <a:lnTo>
                    <a:pt x="533146" y="187705"/>
                  </a:lnTo>
                  <a:lnTo>
                    <a:pt x="533146" y="36956"/>
                  </a:lnTo>
                  <a:close/>
                </a:path>
              </a:pathLst>
            </a:custGeom>
            <a:ln w="12700">
              <a:solidFill>
                <a:srgbClr val="213E58"/>
              </a:solidFill>
            </a:ln>
          </p:spPr>
          <p:txBody>
            <a:bodyPr wrap="square" lIns="0" tIns="0" rIns="0" bIns="0" rtlCol="0"/>
            <a:lstStyle/>
            <a:p/>
          </p:txBody>
        </p:sp>
      </p:grpSp>
      <p:sp>
        <p:nvSpPr>
          <p:cNvPr id="6" name="object 6"/>
          <p:cNvSpPr txBox="1">
            <a:spLocks noGrp="1"/>
          </p:cNvSpPr>
          <p:nvPr>
            <p:ph type="title"/>
          </p:nvPr>
        </p:nvSpPr>
        <p:spPr>
          <a:xfrm>
            <a:off x="719772" y="359155"/>
            <a:ext cx="4201160"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35"/>
              <a:t>指令实现：指令映射</a:t>
            </a:r>
          </a:p>
        </p:txBody>
      </p:sp>
      <p:sp>
        <p:nvSpPr>
          <p:cNvPr id="7" name="object 7" descr=""/>
          <p:cNvSpPr txBox="1"/>
          <p:nvPr/>
        </p:nvSpPr>
        <p:spPr>
          <a:xfrm>
            <a:off x="574040" y="3437826"/>
            <a:ext cx="5343525" cy="1685289"/>
          </a:xfrm>
          <a:prstGeom prst="rect">
            <a:avLst/>
          </a:prstGeom>
        </p:spPr>
        <p:txBody>
          <a:bodyPr wrap="square" lIns="0" tIns="157480" rIns="0" bIns="0" rtlCol="0" vert="horz">
            <a:spAutoFit/>
          </a:bodyPr>
          <a:lstStyle/>
          <a:p>
            <a:pPr marL="298450" indent="-285750">
              <a:lnSpc>
                <a:spcPct val="100000"/>
              </a:lnSpc>
              <a:spcBef>
                <a:spcPts val="1240"/>
              </a:spcBef>
              <a:buFont typeface="Arial"/>
              <a:buChar char="•"/>
              <a:tabLst>
                <a:tab pos="298450" algn="l"/>
              </a:tabLst>
            </a:pPr>
            <a:r>
              <a:rPr dirty="0" sz="1800" spc="-10">
                <a:latin typeface="UKIJ CJK"/>
                <a:cs typeface="UKIJ CJK"/>
              </a:rPr>
              <a:t>修改映射表</a:t>
            </a:r>
            <a:r>
              <a:rPr dirty="0" sz="1800" spc="-40">
                <a:latin typeface="Courier New"/>
                <a:cs typeface="Courier New"/>
              </a:rPr>
              <a:t>key</a:t>
            </a:r>
            <a:r>
              <a:rPr dirty="0" sz="1800" spc="-10">
                <a:latin typeface="UKIJ CJK"/>
                <a:cs typeface="UKIJ CJK"/>
              </a:rPr>
              <a:t>为</a:t>
            </a:r>
            <a:r>
              <a:rPr dirty="0" sz="1800" spc="-10">
                <a:latin typeface="Courier New"/>
                <a:cs typeface="Courier New"/>
              </a:rPr>
              <a:t>std:string</a:t>
            </a:r>
            <a:endParaRPr sz="1800">
              <a:latin typeface="Courier New"/>
              <a:cs typeface="Courier New"/>
            </a:endParaRPr>
          </a:p>
          <a:p>
            <a:pPr marL="298450" indent="-285750">
              <a:lnSpc>
                <a:spcPct val="100000"/>
              </a:lnSpc>
              <a:spcBef>
                <a:spcPts val="1145"/>
              </a:spcBef>
              <a:buFont typeface="Arial"/>
              <a:buChar char="•"/>
              <a:tabLst>
                <a:tab pos="298450" algn="l"/>
              </a:tabLst>
            </a:pPr>
            <a:r>
              <a:rPr dirty="0" sz="1800" spc="-5">
                <a:latin typeface="UKIJ CJK"/>
                <a:cs typeface="UKIJ CJK"/>
              </a:rPr>
              <a:t>添加</a:t>
            </a:r>
            <a:r>
              <a:rPr dirty="0" sz="1800" spc="-40">
                <a:latin typeface="Courier New"/>
                <a:cs typeface="Courier New"/>
              </a:rPr>
              <a:t>TR</a:t>
            </a:r>
            <a:r>
              <a:rPr dirty="0" sz="1800" spc="-35">
                <a:latin typeface="Courier New"/>
                <a:cs typeface="Courier New"/>
              </a:rPr>
              <a:t>-&gt;</a:t>
            </a:r>
            <a:r>
              <a:rPr dirty="0" sz="1800" spc="-30">
                <a:latin typeface="Courier New"/>
                <a:cs typeface="Courier New"/>
              </a:rPr>
              <a:t>TurnRoundCommand</a:t>
            </a:r>
            <a:r>
              <a:rPr dirty="0" sz="1800" spc="-20">
                <a:latin typeface="UKIJ CJK"/>
                <a:cs typeface="UKIJ CJK"/>
              </a:rPr>
              <a:t>对象映射</a:t>
            </a:r>
            <a:endParaRPr sz="1800">
              <a:latin typeface="UKIJ CJK"/>
              <a:cs typeface="UKIJ CJK"/>
            </a:endParaRPr>
          </a:p>
          <a:p>
            <a:pPr marL="298450" marR="5080" indent="-286385">
              <a:lnSpc>
                <a:spcPct val="149500"/>
              </a:lnSpc>
              <a:buFont typeface="Arial"/>
              <a:buChar char="•"/>
              <a:tabLst>
                <a:tab pos="298450" algn="l"/>
              </a:tabLst>
            </a:pPr>
            <a:r>
              <a:rPr dirty="0" sz="1800" spc="-10">
                <a:latin typeface="UKIJ CJK"/>
                <a:cs typeface="UKIJ CJK"/>
              </a:rPr>
              <a:t>指令的处理遍历匹配</a:t>
            </a:r>
            <a:r>
              <a:rPr dirty="0" sz="1800" spc="-40">
                <a:latin typeface="Courier New"/>
                <a:cs typeface="Courier New"/>
              </a:rPr>
              <a:t>M\L\R\B\F\TR</a:t>
            </a:r>
            <a:r>
              <a:rPr dirty="0" sz="1800" spc="-20">
                <a:latin typeface="UKIJ CJK"/>
                <a:cs typeface="UKIJ CJK"/>
              </a:rPr>
              <a:t>搜索，需考虑的细节较多</a:t>
            </a:r>
            <a:endParaRPr sz="1800">
              <a:latin typeface="UKIJ CJK"/>
              <a:cs typeface="UKIJ CJK"/>
            </a:endParaRPr>
          </a:p>
        </p:txBody>
      </p:sp>
      <p:sp>
        <p:nvSpPr>
          <p:cNvPr id="8" name="object 8" descr=""/>
          <p:cNvSpPr txBox="1"/>
          <p:nvPr/>
        </p:nvSpPr>
        <p:spPr>
          <a:xfrm>
            <a:off x="561975" y="3019425"/>
            <a:ext cx="5534025" cy="314325"/>
          </a:xfrm>
          <a:prstGeom prst="rect">
            <a:avLst/>
          </a:prstGeom>
          <a:solidFill>
            <a:srgbClr val="D9D9D9"/>
          </a:solidFill>
        </p:spPr>
        <p:txBody>
          <a:bodyPr wrap="square" lIns="0" tIns="24765" rIns="0" bIns="0" rtlCol="0" vert="horz">
            <a:spAutoFit/>
          </a:bodyPr>
          <a:lstStyle/>
          <a:p>
            <a:pPr algn="ctr">
              <a:lnSpc>
                <a:spcPct val="100000"/>
              </a:lnSpc>
              <a:spcBef>
                <a:spcPts val="195"/>
              </a:spcBef>
            </a:pPr>
            <a:r>
              <a:rPr dirty="0" sz="1550" b="1">
                <a:solidFill>
                  <a:srgbClr val="1D1D1A"/>
                </a:solidFill>
                <a:latin typeface="Noto Serif CJK JP"/>
                <a:cs typeface="Noto Serif CJK JP"/>
              </a:rPr>
              <a:t>方案</a:t>
            </a:r>
            <a:r>
              <a:rPr dirty="0" sz="1550" spc="-50">
                <a:solidFill>
                  <a:srgbClr val="1D1D1A"/>
                </a:solidFill>
                <a:latin typeface="Courier New"/>
                <a:cs typeface="Courier New"/>
              </a:rPr>
              <a:t>1</a:t>
            </a:r>
            <a:endParaRPr sz="1550">
              <a:latin typeface="Courier New"/>
              <a:cs typeface="Courier New"/>
            </a:endParaRPr>
          </a:p>
        </p:txBody>
      </p:sp>
      <p:sp>
        <p:nvSpPr>
          <p:cNvPr id="9" name="object 9" descr=""/>
          <p:cNvSpPr txBox="1"/>
          <p:nvPr/>
        </p:nvSpPr>
        <p:spPr>
          <a:xfrm>
            <a:off x="6219825" y="3009900"/>
            <a:ext cx="5410200" cy="323850"/>
          </a:xfrm>
          <a:prstGeom prst="rect">
            <a:avLst/>
          </a:prstGeom>
          <a:solidFill>
            <a:srgbClr val="D9D9D9"/>
          </a:solidFill>
        </p:spPr>
        <p:txBody>
          <a:bodyPr wrap="square" lIns="0" tIns="6350" rIns="0" bIns="0" rtlCol="0" vert="horz">
            <a:spAutoFit/>
          </a:bodyPr>
          <a:lstStyle/>
          <a:p>
            <a:pPr marL="2447290">
              <a:lnSpc>
                <a:spcPct val="100000"/>
              </a:lnSpc>
              <a:spcBef>
                <a:spcPts val="50"/>
              </a:spcBef>
              <a:tabLst>
                <a:tab pos="3566795" algn="l"/>
              </a:tabLst>
            </a:pPr>
            <a:r>
              <a:rPr dirty="0" baseline="3584" sz="2325" b="1">
                <a:solidFill>
                  <a:srgbClr val="1D1D1A"/>
                </a:solidFill>
                <a:latin typeface="Noto Serif CJK JP"/>
                <a:cs typeface="Noto Serif CJK JP"/>
              </a:rPr>
              <a:t>方案</a:t>
            </a:r>
            <a:r>
              <a:rPr dirty="0" baseline="3584" sz="2325" spc="-75">
                <a:solidFill>
                  <a:srgbClr val="1D1D1A"/>
                </a:solidFill>
                <a:latin typeface="Courier New"/>
                <a:cs typeface="Courier New"/>
              </a:rPr>
              <a:t>2</a:t>
            </a:r>
            <a:r>
              <a:rPr dirty="0" baseline="3584" sz="2325">
                <a:solidFill>
                  <a:srgbClr val="1D1D1A"/>
                </a:solidFill>
                <a:latin typeface="Courier New"/>
                <a:cs typeface="Courier New"/>
              </a:rPr>
              <a:t>	</a:t>
            </a:r>
            <a:r>
              <a:rPr dirty="0" sz="1800" spc="-10">
                <a:solidFill>
                  <a:srgbClr val="C0000A"/>
                </a:solidFill>
                <a:latin typeface="UKIJ CJK"/>
                <a:cs typeface="UKIJ CJK"/>
              </a:rPr>
              <a:t>推荐方</a:t>
            </a:r>
            <a:r>
              <a:rPr dirty="0" sz="1800" spc="-50">
                <a:solidFill>
                  <a:srgbClr val="C0000A"/>
                </a:solidFill>
                <a:latin typeface="UKIJ CJK"/>
                <a:cs typeface="UKIJ CJK"/>
              </a:rPr>
              <a:t>案</a:t>
            </a:r>
            <a:endParaRPr sz="1800">
              <a:latin typeface="UKIJ CJK"/>
              <a:cs typeface="UKIJ CJK"/>
            </a:endParaRPr>
          </a:p>
        </p:txBody>
      </p:sp>
      <p:sp>
        <p:nvSpPr>
          <p:cNvPr id="10" name="object 10" descr=""/>
          <p:cNvSpPr txBox="1"/>
          <p:nvPr/>
        </p:nvSpPr>
        <p:spPr>
          <a:xfrm>
            <a:off x="6249034" y="3394773"/>
            <a:ext cx="5340985" cy="1685289"/>
          </a:xfrm>
          <a:prstGeom prst="rect">
            <a:avLst/>
          </a:prstGeom>
        </p:spPr>
        <p:txBody>
          <a:bodyPr wrap="square" lIns="0" tIns="158115" rIns="0" bIns="0" rtlCol="0" vert="horz">
            <a:spAutoFit/>
          </a:bodyPr>
          <a:lstStyle/>
          <a:p>
            <a:pPr marL="298450" indent="-285750">
              <a:lnSpc>
                <a:spcPct val="100000"/>
              </a:lnSpc>
              <a:spcBef>
                <a:spcPts val="1245"/>
              </a:spcBef>
              <a:buFont typeface="Arial"/>
              <a:buChar char="•"/>
              <a:tabLst>
                <a:tab pos="298450" algn="l"/>
              </a:tabLst>
            </a:pPr>
            <a:r>
              <a:rPr dirty="0" sz="1800" spc="-10">
                <a:latin typeface="UKIJ CJK"/>
                <a:cs typeface="UKIJ CJK"/>
              </a:rPr>
              <a:t>映射表</a:t>
            </a:r>
            <a:r>
              <a:rPr dirty="0" sz="1800" spc="-40">
                <a:latin typeface="Courier New"/>
                <a:cs typeface="Courier New"/>
              </a:rPr>
              <a:t>key</a:t>
            </a:r>
            <a:r>
              <a:rPr dirty="0" sz="1800" spc="-5">
                <a:latin typeface="UKIJ CJK"/>
                <a:cs typeface="UKIJ CJK"/>
              </a:rPr>
              <a:t>不修改，仍然使用</a:t>
            </a:r>
            <a:r>
              <a:rPr dirty="0" sz="1800" spc="-20">
                <a:latin typeface="Courier New"/>
                <a:cs typeface="Courier New"/>
              </a:rPr>
              <a:t>char</a:t>
            </a:r>
            <a:endParaRPr sz="1800">
              <a:latin typeface="Courier New"/>
              <a:cs typeface="Courier New"/>
            </a:endParaRPr>
          </a:p>
          <a:p>
            <a:pPr marL="298450" indent="-285750">
              <a:lnSpc>
                <a:spcPct val="100000"/>
              </a:lnSpc>
              <a:spcBef>
                <a:spcPts val="1145"/>
              </a:spcBef>
              <a:buFont typeface="Arial"/>
              <a:buChar char="•"/>
              <a:tabLst>
                <a:tab pos="298450" algn="l"/>
              </a:tabLst>
            </a:pPr>
            <a:r>
              <a:rPr dirty="0" sz="1800" spc="-15">
                <a:latin typeface="UKIJ CJK"/>
                <a:cs typeface="UKIJ CJK"/>
              </a:rPr>
              <a:t>指令字符串先通过字符串替换处理，对字符串中的</a:t>
            </a:r>
            <a:endParaRPr sz="1800">
              <a:latin typeface="UKIJ CJK"/>
              <a:cs typeface="UKIJ CJK"/>
            </a:endParaRPr>
          </a:p>
          <a:p>
            <a:pPr marL="298450">
              <a:lnSpc>
                <a:spcPct val="100000"/>
              </a:lnSpc>
              <a:spcBef>
                <a:spcPts val="1065"/>
              </a:spcBef>
            </a:pPr>
            <a:r>
              <a:rPr dirty="0" sz="1800" spc="-35">
                <a:latin typeface="Courier New"/>
                <a:cs typeface="Courier New"/>
              </a:rPr>
              <a:t>TR</a:t>
            </a:r>
            <a:r>
              <a:rPr dirty="0" sz="1800" spc="-5">
                <a:latin typeface="UKIJ CJK"/>
                <a:cs typeface="UKIJ CJK"/>
              </a:rPr>
              <a:t>替换为</a:t>
            </a:r>
            <a:r>
              <a:rPr dirty="0" sz="1800" spc="-50">
                <a:latin typeface="Courier New"/>
                <a:cs typeface="Courier New"/>
              </a:rPr>
              <a:t>Z</a:t>
            </a:r>
            <a:endParaRPr sz="1800">
              <a:latin typeface="Courier New"/>
              <a:cs typeface="Courier New"/>
            </a:endParaRPr>
          </a:p>
          <a:p>
            <a:pPr marL="298450" indent="-285750">
              <a:lnSpc>
                <a:spcPct val="100000"/>
              </a:lnSpc>
              <a:spcBef>
                <a:spcPts val="1070"/>
              </a:spcBef>
              <a:buFont typeface="Arial"/>
              <a:buChar char="•"/>
              <a:tabLst>
                <a:tab pos="298450" algn="l"/>
              </a:tabLst>
            </a:pPr>
            <a:r>
              <a:rPr dirty="0" sz="1800" spc="-10">
                <a:latin typeface="UKIJ CJK"/>
                <a:cs typeface="UKIJ CJK"/>
              </a:rPr>
              <a:t>映射表添加</a:t>
            </a:r>
            <a:r>
              <a:rPr dirty="0" sz="1800" spc="-40">
                <a:latin typeface="Courier New"/>
                <a:cs typeface="Courier New"/>
              </a:rPr>
              <a:t>Z-&gt;</a:t>
            </a:r>
            <a:r>
              <a:rPr dirty="0" sz="1800" spc="-35">
                <a:latin typeface="Courier New"/>
                <a:cs typeface="Courier New"/>
              </a:rPr>
              <a:t>TurnRoundCommand</a:t>
            </a:r>
            <a:r>
              <a:rPr dirty="0" sz="1800" spc="-20">
                <a:latin typeface="UKIJ CJK"/>
                <a:cs typeface="UKIJ CJK"/>
              </a:rPr>
              <a:t>对象映射</a:t>
            </a:r>
            <a:endParaRPr sz="1800">
              <a:latin typeface="UKIJ CJK"/>
              <a:cs typeface="UKIJ CJK"/>
            </a:endParaRPr>
          </a:p>
        </p:txBody>
      </p:sp>
      <p:sp>
        <p:nvSpPr>
          <p:cNvPr id="11" name="object 11" descr=""/>
          <p:cNvSpPr txBox="1"/>
          <p:nvPr/>
        </p:nvSpPr>
        <p:spPr>
          <a:xfrm>
            <a:off x="4679569" y="1496123"/>
            <a:ext cx="6518909" cy="639445"/>
          </a:xfrm>
          <a:prstGeom prst="rect">
            <a:avLst/>
          </a:prstGeom>
        </p:spPr>
        <p:txBody>
          <a:bodyPr wrap="square" lIns="0" tIns="15875" rIns="0" bIns="0" rtlCol="0" vert="horz">
            <a:spAutoFit/>
          </a:bodyPr>
          <a:lstStyle/>
          <a:p>
            <a:pPr marL="12700">
              <a:lnSpc>
                <a:spcPct val="100000"/>
              </a:lnSpc>
              <a:spcBef>
                <a:spcPts val="125"/>
              </a:spcBef>
            </a:pPr>
            <a:r>
              <a:rPr dirty="0" sz="2000">
                <a:latin typeface="UKIJ CJK"/>
                <a:cs typeface="UKIJ CJK"/>
              </a:rPr>
              <a:t>在</a:t>
            </a:r>
            <a:r>
              <a:rPr dirty="0" sz="2000" spc="-10">
                <a:latin typeface="Courier New"/>
                <a:cs typeface="Courier New"/>
              </a:rPr>
              <a:t>CmdFactory.hpp</a:t>
            </a:r>
            <a:r>
              <a:rPr dirty="0" sz="2000" spc="-20">
                <a:latin typeface="UKIJ CJK"/>
                <a:cs typeface="UKIJ CJK"/>
              </a:rPr>
              <a:t>中，指令都是一个字符，指令映射表</a:t>
            </a:r>
            <a:endParaRPr sz="2000">
              <a:latin typeface="UKIJ CJK"/>
              <a:cs typeface="UKIJ CJK"/>
            </a:endParaRPr>
          </a:p>
          <a:p>
            <a:pPr marL="12700">
              <a:lnSpc>
                <a:spcPct val="100000"/>
              </a:lnSpc>
              <a:spcBef>
                <a:spcPts val="5"/>
              </a:spcBef>
            </a:pPr>
            <a:r>
              <a:rPr dirty="0" sz="2000" spc="-10">
                <a:latin typeface="Courier New"/>
                <a:cs typeface="Courier New"/>
              </a:rPr>
              <a:t>key</a:t>
            </a:r>
            <a:r>
              <a:rPr dirty="0" sz="2000">
                <a:latin typeface="UKIJ CJK"/>
                <a:cs typeface="UKIJ CJK"/>
              </a:rPr>
              <a:t>为</a:t>
            </a:r>
            <a:r>
              <a:rPr dirty="0" sz="2000" spc="-10">
                <a:latin typeface="Courier New"/>
                <a:cs typeface="Courier New"/>
              </a:rPr>
              <a:t>char</a:t>
            </a:r>
            <a:r>
              <a:rPr dirty="0" sz="2000">
                <a:latin typeface="UKIJ CJK"/>
                <a:cs typeface="UKIJ CJK"/>
              </a:rPr>
              <a:t>字符类型，如何映射</a:t>
            </a:r>
            <a:r>
              <a:rPr dirty="0" sz="2000" spc="-10">
                <a:latin typeface="Courier New"/>
                <a:cs typeface="Courier New"/>
              </a:rPr>
              <a:t>TR</a:t>
            </a:r>
            <a:r>
              <a:rPr dirty="0" sz="2000" spc="-40">
                <a:latin typeface="UKIJ CJK"/>
                <a:cs typeface="UKIJ CJK"/>
              </a:rPr>
              <a:t>指令？</a:t>
            </a:r>
            <a:endParaRPr sz="2000">
              <a:latin typeface="UKIJ CJK"/>
              <a:cs typeface="UKIJ CJK"/>
            </a:endParaRPr>
          </a:p>
        </p:txBody>
      </p:sp>
      <p:sp>
        <p:nvSpPr>
          <p:cNvPr id="12" name="object 12" descr=""/>
          <p:cNvSpPr/>
          <p:nvPr/>
        </p:nvSpPr>
        <p:spPr>
          <a:xfrm>
            <a:off x="3538601" y="1033525"/>
            <a:ext cx="514350" cy="285750"/>
          </a:xfrm>
          <a:custGeom>
            <a:avLst/>
            <a:gdLst/>
            <a:ahLst/>
            <a:cxnLst/>
            <a:rect l="l" t="t" r="r" b="b"/>
            <a:pathLst>
              <a:path w="514350" h="285750">
                <a:moveTo>
                  <a:pt x="0" y="21971"/>
                </a:moveTo>
                <a:lnTo>
                  <a:pt x="1718" y="13394"/>
                </a:lnTo>
                <a:lnTo>
                  <a:pt x="6413" y="6413"/>
                </a:lnTo>
                <a:lnTo>
                  <a:pt x="13394" y="1718"/>
                </a:lnTo>
                <a:lnTo>
                  <a:pt x="21971" y="0"/>
                </a:lnTo>
                <a:lnTo>
                  <a:pt x="492251" y="0"/>
                </a:lnTo>
                <a:lnTo>
                  <a:pt x="500848" y="1718"/>
                </a:lnTo>
                <a:lnTo>
                  <a:pt x="507873" y="6413"/>
                </a:lnTo>
                <a:lnTo>
                  <a:pt x="512611" y="13394"/>
                </a:lnTo>
                <a:lnTo>
                  <a:pt x="514350" y="21971"/>
                </a:lnTo>
                <a:lnTo>
                  <a:pt x="514350" y="263651"/>
                </a:lnTo>
                <a:lnTo>
                  <a:pt x="512611" y="272248"/>
                </a:lnTo>
                <a:lnTo>
                  <a:pt x="507873" y="279273"/>
                </a:lnTo>
                <a:lnTo>
                  <a:pt x="500848" y="284011"/>
                </a:lnTo>
                <a:lnTo>
                  <a:pt x="492251" y="285750"/>
                </a:lnTo>
                <a:lnTo>
                  <a:pt x="21971" y="285750"/>
                </a:lnTo>
                <a:lnTo>
                  <a:pt x="13394" y="284011"/>
                </a:lnTo>
                <a:lnTo>
                  <a:pt x="6413" y="279273"/>
                </a:lnTo>
                <a:lnTo>
                  <a:pt x="1718" y="272248"/>
                </a:lnTo>
                <a:lnTo>
                  <a:pt x="0" y="263651"/>
                </a:lnTo>
                <a:lnTo>
                  <a:pt x="0" y="21971"/>
                </a:lnTo>
                <a:close/>
              </a:path>
            </a:pathLst>
          </a:custGeom>
          <a:ln w="28575">
            <a:solidFill>
              <a:srgbClr val="C6000A"/>
            </a:solidFill>
          </a:ln>
        </p:spPr>
        <p:txBody>
          <a:bodyPr wrap="square" lIns="0" tIns="0" rIns="0" bIns="0" rtlCol="0"/>
          <a:lstStyle/>
          <a:p/>
        </p:txBody>
      </p:sp>
      <p:sp>
        <p:nvSpPr>
          <p:cNvPr id="13" name="object 13" descr=""/>
          <p:cNvSpPr/>
          <p:nvPr/>
        </p:nvSpPr>
        <p:spPr>
          <a:xfrm>
            <a:off x="6167501" y="3014726"/>
            <a:ext cx="0" cy="2267585"/>
          </a:xfrm>
          <a:custGeom>
            <a:avLst/>
            <a:gdLst/>
            <a:ahLst/>
            <a:cxnLst/>
            <a:rect l="l" t="t" r="r" b="b"/>
            <a:pathLst>
              <a:path w="0" h="2267585">
                <a:moveTo>
                  <a:pt x="0" y="0"/>
                </a:moveTo>
                <a:lnTo>
                  <a:pt x="0" y="2267458"/>
                </a:lnTo>
              </a:path>
            </a:pathLst>
          </a:custGeom>
          <a:ln w="6350">
            <a:solidFill>
              <a:srgbClr val="C00000"/>
            </a:solidFill>
            <a:prstDash val="lgDash"/>
          </a:ln>
        </p:spPr>
        <p:txBody>
          <a:bodyPr wrap="square" lIns="0" tIns="0" rIns="0" bIns="0" rtlCol="0"/>
          <a:lstStyle/>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40</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33425" y="1495425"/>
            <a:ext cx="11203305" cy="2735580"/>
            <a:chOff x="733425" y="1495425"/>
            <a:chExt cx="11203305" cy="2735580"/>
          </a:xfrm>
        </p:grpSpPr>
        <p:pic>
          <p:nvPicPr>
            <p:cNvPr id="3" name="object 3" descr=""/>
            <p:cNvPicPr/>
            <p:nvPr/>
          </p:nvPicPr>
          <p:blipFill>
            <a:blip r:embed="rId2" cstate="print"/>
            <a:stretch>
              <a:fillRect/>
            </a:stretch>
          </p:blipFill>
          <p:spPr>
            <a:xfrm>
              <a:off x="733425" y="1495425"/>
              <a:ext cx="9382125" cy="2628900"/>
            </a:xfrm>
            <a:prstGeom prst="rect">
              <a:avLst/>
            </a:prstGeom>
          </p:spPr>
        </p:pic>
        <p:sp>
          <p:nvSpPr>
            <p:cNvPr id="4" name="object 4" descr=""/>
            <p:cNvSpPr/>
            <p:nvPr/>
          </p:nvSpPr>
          <p:spPr>
            <a:xfrm>
              <a:off x="8062976" y="2343403"/>
              <a:ext cx="3867150" cy="1881505"/>
            </a:xfrm>
            <a:custGeom>
              <a:avLst/>
              <a:gdLst/>
              <a:ahLst/>
              <a:cxnLst/>
              <a:rect l="l" t="t" r="r" b="b"/>
              <a:pathLst>
                <a:path w="3867150" h="1881504">
                  <a:moveTo>
                    <a:pt x="417702" y="0"/>
                  </a:moveTo>
                  <a:lnTo>
                    <a:pt x="644525" y="204597"/>
                  </a:lnTo>
                  <a:lnTo>
                    <a:pt x="0" y="204597"/>
                  </a:lnTo>
                  <a:lnTo>
                    <a:pt x="0" y="1880997"/>
                  </a:lnTo>
                  <a:lnTo>
                    <a:pt x="3867023" y="1880997"/>
                  </a:lnTo>
                  <a:lnTo>
                    <a:pt x="3867023" y="204597"/>
                  </a:lnTo>
                  <a:lnTo>
                    <a:pt x="1611249" y="204597"/>
                  </a:lnTo>
                  <a:lnTo>
                    <a:pt x="417702" y="0"/>
                  </a:lnTo>
                  <a:close/>
                </a:path>
              </a:pathLst>
            </a:custGeom>
            <a:solidFill>
              <a:srgbClr val="FFF1CC"/>
            </a:solidFill>
          </p:spPr>
          <p:txBody>
            <a:bodyPr wrap="square" lIns="0" tIns="0" rIns="0" bIns="0" rtlCol="0"/>
            <a:lstStyle/>
            <a:p/>
          </p:txBody>
        </p:sp>
        <p:sp>
          <p:nvSpPr>
            <p:cNvPr id="5" name="object 5" descr=""/>
            <p:cNvSpPr/>
            <p:nvPr/>
          </p:nvSpPr>
          <p:spPr>
            <a:xfrm>
              <a:off x="8062976" y="2343403"/>
              <a:ext cx="3867150" cy="1881505"/>
            </a:xfrm>
            <a:custGeom>
              <a:avLst/>
              <a:gdLst/>
              <a:ahLst/>
              <a:cxnLst/>
              <a:rect l="l" t="t" r="r" b="b"/>
              <a:pathLst>
                <a:path w="3867150" h="1881504">
                  <a:moveTo>
                    <a:pt x="0" y="204597"/>
                  </a:moveTo>
                  <a:lnTo>
                    <a:pt x="644525" y="204597"/>
                  </a:lnTo>
                  <a:lnTo>
                    <a:pt x="417702" y="0"/>
                  </a:lnTo>
                  <a:lnTo>
                    <a:pt x="1611249" y="204597"/>
                  </a:lnTo>
                  <a:lnTo>
                    <a:pt x="3867023" y="204597"/>
                  </a:lnTo>
                  <a:lnTo>
                    <a:pt x="3867023" y="483997"/>
                  </a:lnTo>
                  <a:lnTo>
                    <a:pt x="3867023" y="903097"/>
                  </a:lnTo>
                  <a:lnTo>
                    <a:pt x="3867023" y="1880997"/>
                  </a:lnTo>
                  <a:lnTo>
                    <a:pt x="1611249" y="1880997"/>
                  </a:lnTo>
                  <a:lnTo>
                    <a:pt x="644525" y="1880997"/>
                  </a:lnTo>
                  <a:lnTo>
                    <a:pt x="0" y="1880997"/>
                  </a:lnTo>
                  <a:lnTo>
                    <a:pt x="0" y="903097"/>
                  </a:lnTo>
                  <a:lnTo>
                    <a:pt x="0" y="483997"/>
                  </a:lnTo>
                  <a:lnTo>
                    <a:pt x="0" y="204597"/>
                  </a:lnTo>
                  <a:close/>
                </a:path>
              </a:pathLst>
            </a:custGeom>
            <a:ln w="12700">
              <a:solidFill>
                <a:srgbClr val="213E58"/>
              </a:solidFill>
            </a:ln>
          </p:spPr>
          <p:txBody>
            <a:bodyPr wrap="square" lIns="0" tIns="0" rIns="0" bIns="0" rtlCol="0"/>
            <a:lstStyle/>
            <a:p/>
          </p:txBody>
        </p:sp>
      </p:grpSp>
      <p:sp>
        <p:nvSpPr>
          <p:cNvPr id="6" name="object 6"/>
          <p:cNvSpPr txBox="1">
            <a:spLocks noGrp="1"/>
          </p:cNvSpPr>
          <p:nvPr>
            <p:ph type="title"/>
          </p:nvPr>
        </p:nvSpPr>
        <p:spPr>
          <a:xfrm>
            <a:off x="719772" y="359155"/>
            <a:ext cx="4201160"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35"/>
              <a:t>指令实现：指令映射</a:t>
            </a:r>
          </a:p>
        </p:txBody>
      </p:sp>
      <p:sp>
        <p:nvSpPr>
          <p:cNvPr id="7" name="object 7" descr=""/>
          <p:cNvSpPr txBox="1"/>
          <p:nvPr/>
        </p:nvSpPr>
        <p:spPr>
          <a:xfrm>
            <a:off x="721994" y="1051242"/>
            <a:ext cx="235013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30">
                <a:solidFill>
                  <a:srgbClr val="0D0D0D"/>
                </a:solidFill>
                <a:latin typeface="Courier New"/>
                <a:cs typeface="Courier New"/>
              </a:rPr>
              <a:t>CmdFactory.hpp</a:t>
            </a:r>
            <a:endParaRPr sz="1800">
              <a:latin typeface="Courier New"/>
              <a:cs typeface="Courier New"/>
            </a:endParaRPr>
          </a:p>
        </p:txBody>
      </p:sp>
      <p:sp>
        <p:nvSpPr>
          <p:cNvPr id="8" name="object 8" descr=""/>
          <p:cNvSpPr txBox="1"/>
          <p:nvPr/>
        </p:nvSpPr>
        <p:spPr>
          <a:xfrm>
            <a:off x="8141716" y="2751772"/>
            <a:ext cx="3641090" cy="1238885"/>
          </a:xfrm>
          <a:prstGeom prst="rect">
            <a:avLst/>
          </a:prstGeom>
        </p:spPr>
        <p:txBody>
          <a:bodyPr wrap="square" lIns="0" tIns="8890" rIns="0" bIns="0" rtlCol="0" vert="horz">
            <a:spAutoFit/>
          </a:bodyPr>
          <a:lstStyle/>
          <a:p>
            <a:pPr marL="12700" marR="5080">
              <a:lnSpc>
                <a:spcPct val="103000"/>
              </a:lnSpc>
              <a:spcBef>
                <a:spcPts val="70"/>
              </a:spcBef>
              <a:tabLst>
                <a:tab pos="1375410" algn="l"/>
              </a:tabLst>
            </a:pPr>
            <a:r>
              <a:rPr dirty="0" sz="1550">
                <a:latin typeface="UKIJ CJK"/>
                <a:cs typeface="UKIJ CJK"/>
              </a:rPr>
              <a:t>字符串替换</a:t>
            </a:r>
            <a:r>
              <a:rPr dirty="0" sz="1550" spc="-50">
                <a:latin typeface="UKIJ CJK"/>
                <a:cs typeface="UKIJ CJK"/>
              </a:rPr>
              <a:t>，</a:t>
            </a:r>
            <a:r>
              <a:rPr dirty="0" sz="1550">
                <a:latin typeface="UKIJ CJK"/>
                <a:cs typeface="UKIJ CJK"/>
              </a:rPr>
              <a:t>	</a:t>
            </a:r>
            <a:r>
              <a:rPr dirty="0" sz="1550">
                <a:solidFill>
                  <a:srgbClr val="333333"/>
                </a:solidFill>
                <a:latin typeface="Verdana"/>
                <a:cs typeface="Verdana"/>
              </a:rPr>
              <a:t>string_</a:t>
            </a:r>
            <a:r>
              <a:rPr dirty="0" sz="1550">
                <a:latin typeface="Courier New"/>
                <a:cs typeface="Courier New"/>
              </a:rPr>
              <a:t>view</a:t>
            </a:r>
            <a:r>
              <a:rPr dirty="0" sz="1550">
                <a:latin typeface="UKIJ CJK"/>
                <a:cs typeface="UKIJ CJK"/>
              </a:rPr>
              <a:t>表示该类</a:t>
            </a:r>
            <a:r>
              <a:rPr dirty="0" sz="1550" spc="-50">
                <a:latin typeface="UKIJ CJK"/>
                <a:cs typeface="UKIJ CJK"/>
              </a:rPr>
              <a:t>型</a:t>
            </a:r>
            <a:r>
              <a:rPr dirty="0" sz="1550">
                <a:latin typeface="UKIJ CJK"/>
                <a:cs typeface="UKIJ CJK"/>
              </a:rPr>
              <a:t>不会为数据分配存储空间，而且该</a:t>
            </a:r>
            <a:r>
              <a:rPr dirty="0" sz="1550" spc="85">
                <a:latin typeface="UKIJ CJK"/>
                <a:cs typeface="UKIJ CJK"/>
              </a:rPr>
              <a:t>数</a:t>
            </a:r>
            <a:r>
              <a:rPr dirty="0" sz="1550">
                <a:latin typeface="UKIJ CJK"/>
                <a:cs typeface="UKIJ CJK"/>
              </a:rPr>
              <a:t>据</a:t>
            </a:r>
            <a:r>
              <a:rPr dirty="0" sz="1550" spc="-50">
                <a:latin typeface="UKIJ CJK"/>
                <a:cs typeface="UKIJ CJK"/>
              </a:rPr>
              <a:t>类</a:t>
            </a:r>
            <a:r>
              <a:rPr dirty="0" sz="1550">
                <a:latin typeface="UKIJ CJK"/>
                <a:cs typeface="UKIJ CJK"/>
              </a:rPr>
              <a:t>型只能用来读。实际上该数据类型</a:t>
            </a:r>
            <a:r>
              <a:rPr dirty="0" sz="1550" spc="85">
                <a:latin typeface="UKIJ CJK"/>
                <a:cs typeface="UKIJ CJK"/>
              </a:rPr>
              <a:t>的</a:t>
            </a:r>
            <a:r>
              <a:rPr dirty="0" sz="1550">
                <a:latin typeface="UKIJ CJK"/>
                <a:cs typeface="UKIJ CJK"/>
              </a:rPr>
              <a:t>实</a:t>
            </a:r>
            <a:r>
              <a:rPr dirty="0" sz="1550" spc="-50">
                <a:latin typeface="UKIJ CJK"/>
                <a:cs typeface="UKIJ CJK"/>
              </a:rPr>
              <a:t>例</a:t>
            </a:r>
            <a:r>
              <a:rPr dirty="0" sz="1550">
                <a:latin typeface="UKIJ CJK"/>
                <a:cs typeface="UKIJ CJK"/>
              </a:rPr>
              <a:t>不会具体存储原数据，仅仅存储指</a:t>
            </a:r>
            <a:r>
              <a:rPr dirty="0" sz="1550" spc="85">
                <a:latin typeface="UKIJ CJK"/>
                <a:cs typeface="UKIJ CJK"/>
              </a:rPr>
              <a:t>向</a:t>
            </a:r>
            <a:r>
              <a:rPr dirty="0" sz="1550">
                <a:latin typeface="UKIJ CJK"/>
                <a:cs typeface="UKIJ CJK"/>
              </a:rPr>
              <a:t>的</a:t>
            </a:r>
            <a:r>
              <a:rPr dirty="0" sz="1550" spc="-50">
                <a:latin typeface="UKIJ CJK"/>
                <a:cs typeface="UKIJ CJK"/>
              </a:rPr>
              <a:t>数</a:t>
            </a:r>
            <a:r>
              <a:rPr dirty="0" sz="1550">
                <a:latin typeface="UKIJ CJK"/>
                <a:cs typeface="UKIJ CJK"/>
              </a:rPr>
              <a:t>据的起始指针和长度，所以开销非</a:t>
            </a:r>
            <a:r>
              <a:rPr dirty="0" sz="1550" spc="85">
                <a:latin typeface="UKIJ CJK"/>
                <a:cs typeface="UKIJ CJK"/>
              </a:rPr>
              <a:t>常</a:t>
            </a:r>
            <a:r>
              <a:rPr dirty="0" sz="1550">
                <a:latin typeface="UKIJ CJK"/>
                <a:cs typeface="UKIJ CJK"/>
              </a:rPr>
              <a:t>小</a:t>
            </a:r>
            <a:r>
              <a:rPr dirty="0" sz="1550" spc="-50">
                <a:latin typeface="UKIJ CJK"/>
                <a:cs typeface="UKIJ CJK"/>
              </a:rPr>
              <a:t>。</a:t>
            </a:r>
            <a:endParaRPr sz="1550">
              <a:latin typeface="UKIJ CJK"/>
              <a:cs typeface="UKIJ CJK"/>
            </a:endParaRPr>
          </a:p>
        </p:txBody>
      </p:sp>
      <p:sp>
        <p:nvSpPr>
          <p:cNvPr id="9" name="object 9" descr=""/>
          <p:cNvSpPr/>
          <p:nvPr/>
        </p:nvSpPr>
        <p:spPr>
          <a:xfrm>
            <a:off x="1128712" y="1690751"/>
            <a:ext cx="8992235" cy="2276475"/>
          </a:xfrm>
          <a:custGeom>
            <a:avLst/>
            <a:gdLst/>
            <a:ahLst/>
            <a:cxnLst/>
            <a:rect l="l" t="t" r="r" b="b"/>
            <a:pathLst>
              <a:path w="8992235" h="2276475">
                <a:moveTo>
                  <a:pt x="342963" y="2012696"/>
                </a:moveTo>
                <a:lnTo>
                  <a:pt x="344681" y="2004119"/>
                </a:lnTo>
                <a:lnTo>
                  <a:pt x="349376" y="1997138"/>
                </a:lnTo>
                <a:lnTo>
                  <a:pt x="356358" y="1992443"/>
                </a:lnTo>
                <a:lnTo>
                  <a:pt x="364934" y="1990725"/>
                </a:lnTo>
                <a:lnTo>
                  <a:pt x="2835465" y="1990725"/>
                </a:lnTo>
                <a:lnTo>
                  <a:pt x="2844061" y="1992443"/>
                </a:lnTo>
                <a:lnTo>
                  <a:pt x="2851086" y="1997138"/>
                </a:lnTo>
                <a:lnTo>
                  <a:pt x="2855825" y="2004119"/>
                </a:lnTo>
                <a:lnTo>
                  <a:pt x="2857563" y="2012696"/>
                </a:lnTo>
                <a:lnTo>
                  <a:pt x="2857563" y="2254377"/>
                </a:lnTo>
                <a:lnTo>
                  <a:pt x="2855825" y="2262973"/>
                </a:lnTo>
                <a:lnTo>
                  <a:pt x="2851086" y="2269997"/>
                </a:lnTo>
                <a:lnTo>
                  <a:pt x="2844061" y="2274736"/>
                </a:lnTo>
                <a:lnTo>
                  <a:pt x="2835465" y="2276475"/>
                </a:lnTo>
                <a:lnTo>
                  <a:pt x="364934" y="2276475"/>
                </a:lnTo>
                <a:lnTo>
                  <a:pt x="356358" y="2274736"/>
                </a:lnTo>
                <a:lnTo>
                  <a:pt x="349376" y="2269998"/>
                </a:lnTo>
                <a:lnTo>
                  <a:pt x="344681" y="2262973"/>
                </a:lnTo>
                <a:lnTo>
                  <a:pt x="342963" y="2254377"/>
                </a:lnTo>
                <a:lnTo>
                  <a:pt x="342963" y="2012696"/>
                </a:lnTo>
                <a:close/>
              </a:path>
              <a:path w="8992235" h="2276475">
                <a:moveTo>
                  <a:pt x="0" y="35940"/>
                </a:moveTo>
                <a:lnTo>
                  <a:pt x="2824" y="21913"/>
                </a:lnTo>
                <a:lnTo>
                  <a:pt x="10528" y="10493"/>
                </a:lnTo>
                <a:lnTo>
                  <a:pt x="21956" y="2811"/>
                </a:lnTo>
                <a:lnTo>
                  <a:pt x="35953" y="0"/>
                </a:lnTo>
                <a:lnTo>
                  <a:pt x="8955595" y="0"/>
                </a:lnTo>
                <a:lnTo>
                  <a:pt x="8969642" y="2811"/>
                </a:lnTo>
                <a:lnTo>
                  <a:pt x="8981106" y="10493"/>
                </a:lnTo>
                <a:lnTo>
                  <a:pt x="8988831" y="21913"/>
                </a:lnTo>
                <a:lnTo>
                  <a:pt x="8991663" y="35940"/>
                </a:lnTo>
                <a:lnTo>
                  <a:pt x="8991663" y="430657"/>
                </a:lnTo>
                <a:lnTo>
                  <a:pt x="8988831" y="444704"/>
                </a:lnTo>
                <a:lnTo>
                  <a:pt x="8981106" y="456168"/>
                </a:lnTo>
                <a:lnTo>
                  <a:pt x="8969642" y="463893"/>
                </a:lnTo>
                <a:lnTo>
                  <a:pt x="8955595" y="466725"/>
                </a:lnTo>
                <a:lnTo>
                  <a:pt x="35953" y="466725"/>
                </a:lnTo>
                <a:lnTo>
                  <a:pt x="21956" y="463893"/>
                </a:lnTo>
                <a:lnTo>
                  <a:pt x="10528" y="456168"/>
                </a:lnTo>
                <a:lnTo>
                  <a:pt x="2824" y="444704"/>
                </a:lnTo>
                <a:lnTo>
                  <a:pt x="0" y="430657"/>
                </a:lnTo>
                <a:lnTo>
                  <a:pt x="0" y="35940"/>
                </a:lnTo>
                <a:close/>
              </a:path>
            </a:pathLst>
          </a:custGeom>
          <a:ln w="28575">
            <a:solidFill>
              <a:srgbClr val="C6000A"/>
            </a:solidFill>
          </a:ln>
        </p:spPr>
        <p:txBody>
          <a:bodyPr wrap="square" lIns="0" tIns="0" rIns="0" bIns="0" rtlCol="0"/>
          <a:lstStyle/>
          <a:p/>
        </p:txBody>
      </p:sp>
      <p:sp>
        <p:nvSpPr>
          <p:cNvPr id="10" name="object 10" descr=""/>
          <p:cNvSpPr txBox="1"/>
          <p:nvPr/>
        </p:nvSpPr>
        <p:spPr>
          <a:xfrm>
            <a:off x="721994" y="4187507"/>
            <a:ext cx="7147559" cy="1275080"/>
          </a:xfrm>
          <a:prstGeom prst="rect">
            <a:avLst/>
          </a:prstGeom>
        </p:spPr>
        <p:txBody>
          <a:bodyPr wrap="square" lIns="0" tIns="17145" rIns="0" bIns="0" rtlCol="0" vert="horz">
            <a:spAutoFit/>
          </a:bodyPr>
          <a:lstStyle/>
          <a:p>
            <a:pPr algn="just" marL="12700" marR="5080">
              <a:lnSpc>
                <a:spcPct val="151300"/>
              </a:lnSpc>
              <a:spcBef>
                <a:spcPts val="135"/>
              </a:spcBef>
            </a:pPr>
            <a:r>
              <a:rPr dirty="0" sz="1800" spc="-10">
                <a:solidFill>
                  <a:srgbClr val="0D0D0D"/>
                </a:solidFill>
                <a:latin typeface="UKIJ CJK"/>
                <a:cs typeface="UKIJ CJK"/>
              </a:rPr>
              <a:t>可以看到在</a:t>
            </a:r>
            <a:r>
              <a:rPr dirty="0" sz="1800" spc="-40">
                <a:solidFill>
                  <a:srgbClr val="0D0D0D"/>
                </a:solidFill>
                <a:latin typeface="Courier New"/>
                <a:cs typeface="Courier New"/>
              </a:rPr>
              <a:t>VSCode</a:t>
            </a:r>
            <a:r>
              <a:rPr dirty="0" sz="1800" spc="-10">
                <a:solidFill>
                  <a:srgbClr val="0D0D0D"/>
                </a:solidFill>
                <a:latin typeface="UKIJ CJK"/>
                <a:cs typeface="UKIJ CJK"/>
              </a:rPr>
              <a:t>里</a:t>
            </a:r>
            <a:r>
              <a:rPr dirty="0" sz="1800" spc="-30">
                <a:solidFill>
                  <a:srgbClr val="0D0D0D"/>
                </a:solidFill>
                <a:latin typeface="Courier New"/>
                <a:cs typeface="Courier New"/>
              </a:rPr>
              <a:t>std::string_view</a:t>
            </a:r>
            <a:r>
              <a:rPr dirty="0" sz="1800">
                <a:solidFill>
                  <a:srgbClr val="0D0D0D"/>
                </a:solidFill>
                <a:latin typeface="UKIJ CJK"/>
                <a:cs typeface="UKIJ CJK"/>
              </a:rPr>
              <a:t>会🎧</a:t>
            </a:r>
            <a:r>
              <a:rPr dirty="0" sz="1800" spc="-5">
                <a:solidFill>
                  <a:srgbClr val="0D0D0D"/>
                </a:solidFill>
                <a:latin typeface="UKIJ CJK"/>
                <a:cs typeface="UKIJ CJK"/>
              </a:rPr>
              <a:t>现红色波浪线：命名空</a:t>
            </a:r>
            <a:r>
              <a:rPr dirty="0" sz="1800" spc="-10">
                <a:solidFill>
                  <a:srgbClr val="0D0D0D"/>
                </a:solidFill>
                <a:latin typeface="UKIJ CJK"/>
                <a:cs typeface="UKIJ CJK"/>
              </a:rPr>
              <a:t>间</a:t>
            </a:r>
            <a:r>
              <a:rPr dirty="0" sz="1800" spc="-40">
                <a:solidFill>
                  <a:srgbClr val="0D0D0D"/>
                </a:solidFill>
                <a:latin typeface="Courier New"/>
                <a:cs typeface="Courier New"/>
              </a:rPr>
              <a:t>”std”</a:t>
            </a:r>
            <a:r>
              <a:rPr dirty="0" sz="1800" spc="-5">
                <a:solidFill>
                  <a:srgbClr val="0D0D0D"/>
                </a:solidFill>
                <a:latin typeface="UKIJ CJK"/>
                <a:cs typeface="UKIJ CJK"/>
              </a:rPr>
              <a:t>没有成员</a:t>
            </a:r>
            <a:r>
              <a:rPr dirty="0" sz="1800" spc="-30">
                <a:solidFill>
                  <a:srgbClr val="0D0D0D"/>
                </a:solidFill>
                <a:latin typeface="Courier New"/>
                <a:cs typeface="Courier New"/>
              </a:rPr>
              <a:t>”string_view”</a:t>
            </a:r>
            <a:r>
              <a:rPr dirty="0" sz="1800" spc="-20">
                <a:solidFill>
                  <a:srgbClr val="0D0D0D"/>
                </a:solidFill>
                <a:latin typeface="UKIJ CJK"/>
                <a:cs typeface="UKIJ CJK"/>
              </a:rPr>
              <a:t>，这是由于</a:t>
            </a:r>
            <a:r>
              <a:rPr dirty="0" sz="1800" spc="-10">
                <a:solidFill>
                  <a:srgbClr val="0D0D0D"/>
                </a:solidFill>
                <a:latin typeface="Courier New"/>
                <a:cs typeface="Courier New"/>
              </a:rPr>
              <a:t>VSCode</a:t>
            </a:r>
            <a:r>
              <a:rPr dirty="0" sz="1800" spc="-10">
                <a:solidFill>
                  <a:srgbClr val="0D0D0D"/>
                </a:solidFill>
                <a:latin typeface="UKIJ CJK"/>
                <a:cs typeface="UKIJ CJK"/>
              </a:rPr>
              <a:t>默认的编译器是</a:t>
            </a:r>
            <a:r>
              <a:rPr dirty="0" sz="1800" spc="-50">
                <a:solidFill>
                  <a:srgbClr val="0D0D0D"/>
                </a:solidFill>
                <a:latin typeface="UKIJ CJK"/>
                <a:cs typeface="UKIJ CJK"/>
              </a:rPr>
              <a:t> </a:t>
            </a:r>
            <a:r>
              <a:rPr dirty="0" sz="1800" spc="-40">
                <a:solidFill>
                  <a:srgbClr val="0D0D0D"/>
                </a:solidFill>
                <a:latin typeface="Courier New"/>
                <a:cs typeface="Courier New"/>
              </a:rPr>
              <a:t>C++14</a:t>
            </a:r>
            <a:r>
              <a:rPr dirty="0" sz="1800">
                <a:solidFill>
                  <a:srgbClr val="0D0D0D"/>
                </a:solidFill>
                <a:latin typeface="UKIJ CJK"/>
                <a:cs typeface="UKIJ CJK"/>
              </a:rPr>
              <a:t>而非</a:t>
            </a:r>
            <a:r>
              <a:rPr dirty="0" sz="1800" spc="-10">
                <a:solidFill>
                  <a:srgbClr val="0D0D0D"/>
                </a:solidFill>
                <a:latin typeface="Courier New"/>
                <a:cs typeface="Courier New"/>
              </a:rPr>
              <a:t>C++17</a:t>
            </a:r>
            <a:endParaRPr sz="1800">
              <a:latin typeface="Courier New"/>
              <a:cs typeface="Courier New"/>
            </a:endParaRPr>
          </a:p>
        </p:txBody>
      </p:sp>
      <p:pic>
        <p:nvPicPr>
          <p:cNvPr id="11" name="object 11" descr=""/>
          <p:cNvPicPr/>
          <p:nvPr/>
        </p:nvPicPr>
        <p:blipFill>
          <a:blip r:embed="rId3" cstate="print"/>
          <a:stretch>
            <a:fillRect/>
          </a:stretch>
        </p:blipFill>
        <p:spPr>
          <a:xfrm>
            <a:off x="2724150" y="5524500"/>
            <a:ext cx="4762500" cy="742950"/>
          </a:xfrm>
          <a:prstGeom prst="rect">
            <a:avLst/>
          </a:prstGeom>
        </p:spPr>
      </p:pic>
      <p:sp>
        <p:nvSpPr>
          <p:cNvPr id="12" name="object 12"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41</a:t>
            </a:r>
          </a:p>
        </p:txBody>
      </p:sp>
      <p:sp>
        <p:nvSpPr>
          <p:cNvPr id="13" name="object 13"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4201160"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35"/>
              <a:t>指令实现：指令映射</a:t>
            </a:r>
          </a:p>
        </p:txBody>
      </p:sp>
      <p:sp>
        <p:nvSpPr>
          <p:cNvPr id="3" name="object 3" descr=""/>
          <p:cNvSpPr txBox="1"/>
          <p:nvPr/>
        </p:nvSpPr>
        <p:spPr>
          <a:xfrm>
            <a:off x="721994" y="1168336"/>
            <a:ext cx="847534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点击</a:t>
            </a:r>
            <a:r>
              <a:rPr dirty="0" sz="1800" spc="-35">
                <a:solidFill>
                  <a:srgbClr val="0D0D0D"/>
                </a:solidFill>
                <a:latin typeface="Courier New"/>
                <a:cs typeface="Courier New"/>
              </a:rPr>
              <a:t>”</a:t>
            </a:r>
            <a:r>
              <a:rPr dirty="0" sz="1800" spc="-5">
                <a:solidFill>
                  <a:srgbClr val="0D0D0D"/>
                </a:solidFill>
                <a:latin typeface="UKIJ CJK"/>
                <a:cs typeface="UKIJ CJK"/>
              </a:rPr>
              <a:t>快速修复</a:t>
            </a:r>
            <a:r>
              <a:rPr dirty="0" sz="1800" spc="-30">
                <a:solidFill>
                  <a:srgbClr val="0D0D0D"/>
                </a:solidFill>
                <a:latin typeface="Courier New"/>
                <a:cs typeface="Courier New"/>
              </a:rPr>
              <a:t>”</a:t>
            </a:r>
            <a:r>
              <a:rPr dirty="0" sz="1800" spc="-30">
                <a:solidFill>
                  <a:srgbClr val="0D0D0D"/>
                </a:solidFill>
                <a:latin typeface="UKIJ CJK"/>
                <a:cs typeface="UKIJ CJK"/>
              </a:rPr>
              <a:t>，</a:t>
            </a:r>
            <a:r>
              <a:rPr dirty="0" sz="1800" spc="-30">
                <a:solidFill>
                  <a:srgbClr val="0D0D0D"/>
                </a:solidFill>
                <a:latin typeface="Courier New"/>
                <a:cs typeface="Courier New"/>
              </a:rPr>
              <a:t>”</a:t>
            </a:r>
            <a:r>
              <a:rPr dirty="0" sz="1800" spc="-10">
                <a:solidFill>
                  <a:srgbClr val="0D0D0D"/>
                </a:solidFill>
                <a:latin typeface="UKIJ CJK"/>
                <a:cs typeface="UKIJ CJK"/>
              </a:rPr>
              <a:t>编辑</a:t>
            </a:r>
            <a:r>
              <a:rPr dirty="0" sz="1800" spc="-40">
                <a:solidFill>
                  <a:srgbClr val="0D0D0D"/>
                </a:solidFill>
                <a:latin typeface="Courier New"/>
                <a:cs typeface="Courier New"/>
              </a:rPr>
              <a:t>includePath</a:t>
            </a:r>
            <a:r>
              <a:rPr dirty="0" sz="1800">
                <a:solidFill>
                  <a:srgbClr val="0D0D0D"/>
                </a:solidFill>
                <a:latin typeface="UKIJ CJK"/>
                <a:cs typeface="UKIJ CJK"/>
              </a:rPr>
              <a:t>设置</a:t>
            </a:r>
            <a:r>
              <a:rPr dirty="0" sz="1800" spc="-20">
                <a:solidFill>
                  <a:srgbClr val="0D0D0D"/>
                </a:solidFill>
                <a:latin typeface="Courier New"/>
                <a:cs typeface="Courier New"/>
              </a:rPr>
              <a:t>”</a:t>
            </a:r>
            <a:r>
              <a:rPr dirty="0" sz="1800" spc="-15">
                <a:solidFill>
                  <a:srgbClr val="0D0D0D"/>
                </a:solidFill>
                <a:latin typeface="UKIJ CJK"/>
                <a:cs typeface="UKIJ CJK"/>
              </a:rPr>
              <a:t>，下滑找到</a:t>
            </a:r>
            <a:r>
              <a:rPr dirty="0" sz="1800" spc="-15">
                <a:solidFill>
                  <a:srgbClr val="0D0D0D"/>
                </a:solidFill>
                <a:latin typeface="Courier New"/>
                <a:cs typeface="Courier New"/>
              </a:rPr>
              <a:t>”C++</a:t>
            </a:r>
            <a:r>
              <a:rPr dirty="0" sz="1800" spc="35">
                <a:solidFill>
                  <a:srgbClr val="0D0D0D"/>
                </a:solidFill>
                <a:latin typeface="UKIJ CJK"/>
                <a:cs typeface="UKIJ CJK"/>
              </a:rPr>
              <a:t>标准</a:t>
            </a:r>
            <a:r>
              <a:rPr dirty="0" sz="1800" spc="-25">
                <a:solidFill>
                  <a:srgbClr val="0D0D0D"/>
                </a:solidFill>
                <a:latin typeface="Courier New"/>
                <a:cs typeface="Courier New"/>
              </a:rPr>
              <a:t>”</a:t>
            </a:r>
            <a:r>
              <a:rPr dirty="0" sz="1800" spc="-15">
                <a:solidFill>
                  <a:srgbClr val="0D0D0D"/>
                </a:solidFill>
                <a:latin typeface="UKIJ CJK"/>
                <a:cs typeface="UKIJ CJK"/>
              </a:rPr>
              <a:t>，选择</a:t>
            </a:r>
            <a:r>
              <a:rPr dirty="0" sz="1800" spc="-10">
                <a:solidFill>
                  <a:srgbClr val="0D0D0D"/>
                </a:solidFill>
                <a:latin typeface="Courier New"/>
                <a:cs typeface="Courier New"/>
              </a:rPr>
              <a:t>”c++17”</a:t>
            </a:r>
            <a:endParaRPr sz="1800">
              <a:latin typeface="Courier New"/>
              <a:cs typeface="Courier New"/>
            </a:endParaRPr>
          </a:p>
        </p:txBody>
      </p:sp>
      <p:grpSp>
        <p:nvGrpSpPr>
          <p:cNvPr id="4" name="object 4" descr=""/>
          <p:cNvGrpSpPr/>
          <p:nvPr/>
        </p:nvGrpSpPr>
        <p:grpSpPr>
          <a:xfrm>
            <a:off x="733425" y="1647825"/>
            <a:ext cx="4762500" cy="752475"/>
            <a:chOff x="733425" y="1647825"/>
            <a:chExt cx="4762500" cy="752475"/>
          </a:xfrm>
        </p:grpSpPr>
        <p:pic>
          <p:nvPicPr>
            <p:cNvPr id="5" name="object 5" descr=""/>
            <p:cNvPicPr/>
            <p:nvPr/>
          </p:nvPicPr>
          <p:blipFill>
            <a:blip r:embed="rId2" cstate="print"/>
            <a:stretch>
              <a:fillRect/>
            </a:stretch>
          </p:blipFill>
          <p:spPr>
            <a:xfrm>
              <a:off x="733425" y="1647825"/>
              <a:ext cx="4762500" cy="752475"/>
            </a:xfrm>
            <a:prstGeom prst="rect">
              <a:avLst/>
            </a:prstGeom>
          </p:spPr>
        </p:pic>
        <p:sp>
          <p:nvSpPr>
            <p:cNvPr id="6" name="object 6" descr=""/>
            <p:cNvSpPr/>
            <p:nvPr/>
          </p:nvSpPr>
          <p:spPr>
            <a:xfrm>
              <a:off x="2357500" y="1938400"/>
              <a:ext cx="1019175" cy="228600"/>
            </a:xfrm>
            <a:custGeom>
              <a:avLst/>
              <a:gdLst/>
              <a:ahLst/>
              <a:cxnLst/>
              <a:rect l="l" t="t" r="r" b="b"/>
              <a:pathLst>
                <a:path w="1019175" h="228600">
                  <a:moveTo>
                    <a:pt x="0" y="17525"/>
                  </a:moveTo>
                  <a:lnTo>
                    <a:pt x="0" y="7874"/>
                  </a:lnTo>
                  <a:lnTo>
                    <a:pt x="7874" y="0"/>
                  </a:lnTo>
                  <a:lnTo>
                    <a:pt x="17525" y="0"/>
                  </a:lnTo>
                  <a:lnTo>
                    <a:pt x="1001522" y="0"/>
                  </a:lnTo>
                  <a:lnTo>
                    <a:pt x="1011174" y="0"/>
                  </a:lnTo>
                  <a:lnTo>
                    <a:pt x="1019175" y="7874"/>
                  </a:lnTo>
                  <a:lnTo>
                    <a:pt x="1019175" y="17525"/>
                  </a:lnTo>
                  <a:lnTo>
                    <a:pt x="1019175" y="210947"/>
                  </a:lnTo>
                  <a:lnTo>
                    <a:pt x="1019175" y="220599"/>
                  </a:lnTo>
                  <a:lnTo>
                    <a:pt x="1011174" y="228600"/>
                  </a:lnTo>
                  <a:lnTo>
                    <a:pt x="1001522" y="228600"/>
                  </a:lnTo>
                  <a:lnTo>
                    <a:pt x="17525" y="228600"/>
                  </a:lnTo>
                  <a:lnTo>
                    <a:pt x="7874" y="228600"/>
                  </a:lnTo>
                  <a:lnTo>
                    <a:pt x="0" y="220599"/>
                  </a:lnTo>
                  <a:lnTo>
                    <a:pt x="0" y="210947"/>
                  </a:lnTo>
                  <a:lnTo>
                    <a:pt x="0" y="17525"/>
                  </a:lnTo>
                  <a:close/>
                </a:path>
              </a:pathLst>
            </a:custGeom>
            <a:ln w="28575">
              <a:solidFill>
                <a:srgbClr val="C6000A"/>
              </a:solidFill>
            </a:ln>
          </p:spPr>
          <p:txBody>
            <a:bodyPr wrap="square" lIns="0" tIns="0" rIns="0" bIns="0" rtlCol="0"/>
            <a:lstStyle/>
            <a:p/>
          </p:txBody>
        </p:sp>
      </p:grpSp>
      <p:grpSp>
        <p:nvGrpSpPr>
          <p:cNvPr id="7" name="object 7" descr=""/>
          <p:cNvGrpSpPr/>
          <p:nvPr/>
        </p:nvGrpSpPr>
        <p:grpSpPr>
          <a:xfrm>
            <a:off x="6619875" y="1647825"/>
            <a:ext cx="3838575" cy="1514475"/>
            <a:chOff x="6619875" y="1647825"/>
            <a:chExt cx="3838575" cy="1514475"/>
          </a:xfrm>
        </p:grpSpPr>
        <p:pic>
          <p:nvPicPr>
            <p:cNvPr id="8" name="object 8" descr=""/>
            <p:cNvPicPr/>
            <p:nvPr/>
          </p:nvPicPr>
          <p:blipFill>
            <a:blip r:embed="rId3" cstate="print"/>
            <a:stretch>
              <a:fillRect/>
            </a:stretch>
          </p:blipFill>
          <p:spPr>
            <a:xfrm>
              <a:off x="6619875" y="1647825"/>
              <a:ext cx="3838575" cy="1514475"/>
            </a:xfrm>
            <a:prstGeom prst="rect">
              <a:avLst/>
            </a:prstGeom>
          </p:spPr>
        </p:pic>
        <p:sp>
          <p:nvSpPr>
            <p:cNvPr id="9" name="object 9" descr=""/>
            <p:cNvSpPr/>
            <p:nvPr/>
          </p:nvSpPr>
          <p:spPr>
            <a:xfrm>
              <a:off x="8358251" y="2119376"/>
              <a:ext cx="1724025" cy="228600"/>
            </a:xfrm>
            <a:custGeom>
              <a:avLst/>
              <a:gdLst/>
              <a:ahLst/>
              <a:cxnLst/>
              <a:rect l="l" t="t" r="r" b="b"/>
              <a:pathLst>
                <a:path w="1724025" h="228600">
                  <a:moveTo>
                    <a:pt x="0" y="17525"/>
                  </a:moveTo>
                  <a:lnTo>
                    <a:pt x="0" y="7874"/>
                  </a:lnTo>
                  <a:lnTo>
                    <a:pt x="7874" y="0"/>
                  </a:lnTo>
                  <a:lnTo>
                    <a:pt x="17525" y="0"/>
                  </a:lnTo>
                  <a:lnTo>
                    <a:pt x="1706372" y="0"/>
                  </a:lnTo>
                  <a:lnTo>
                    <a:pt x="1716024" y="0"/>
                  </a:lnTo>
                  <a:lnTo>
                    <a:pt x="1724025" y="7874"/>
                  </a:lnTo>
                  <a:lnTo>
                    <a:pt x="1724025" y="17525"/>
                  </a:lnTo>
                  <a:lnTo>
                    <a:pt x="1724025" y="210947"/>
                  </a:lnTo>
                  <a:lnTo>
                    <a:pt x="1724025" y="220599"/>
                  </a:lnTo>
                  <a:lnTo>
                    <a:pt x="1716024" y="228600"/>
                  </a:lnTo>
                  <a:lnTo>
                    <a:pt x="1706372" y="228600"/>
                  </a:lnTo>
                  <a:lnTo>
                    <a:pt x="17525" y="228600"/>
                  </a:lnTo>
                  <a:lnTo>
                    <a:pt x="7874" y="228600"/>
                  </a:lnTo>
                  <a:lnTo>
                    <a:pt x="0" y="220599"/>
                  </a:lnTo>
                  <a:lnTo>
                    <a:pt x="0" y="210947"/>
                  </a:lnTo>
                  <a:lnTo>
                    <a:pt x="0" y="17525"/>
                  </a:lnTo>
                  <a:close/>
                </a:path>
              </a:pathLst>
            </a:custGeom>
            <a:ln w="28575">
              <a:solidFill>
                <a:srgbClr val="C6000A"/>
              </a:solidFill>
            </a:ln>
          </p:spPr>
          <p:txBody>
            <a:bodyPr wrap="square" lIns="0" tIns="0" rIns="0" bIns="0" rtlCol="0"/>
            <a:lstStyle/>
            <a:p/>
          </p:txBody>
        </p:sp>
      </p:grpSp>
      <p:grpSp>
        <p:nvGrpSpPr>
          <p:cNvPr id="10" name="object 10" descr=""/>
          <p:cNvGrpSpPr/>
          <p:nvPr/>
        </p:nvGrpSpPr>
        <p:grpSpPr>
          <a:xfrm>
            <a:off x="5703951" y="1932051"/>
            <a:ext cx="727075" cy="241300"/>
            <a:chOff x="5703951" y="1932051"/>
            <a:chExt cx="727075" cy="241300"/>
          </a:xfrm>
        </p:grpSpPr>
        <p:sp>
          <p:nvSpPr>
            <p:cNvPr id="11" name="object 11" descr=""/>
            <p:cNvSpPr/>
            <p:nvPr/>
          </p:nvSpPr>
          <p:spPr>
            <a:xfrm>
              <a:off x="5710301" y="1938401"/>
              <a:ext cx="714375" cy="228600"/>
            </a:xfrm>
            <a:custGeom>
              <a:avLst/>
              <a:gdLst/>
              <a:ahLst/>
              <a:cxnLst/>
              <a:rect l="l" t="t" r="r" b="b"/>
              <a:pathLst>
                <a:path w="714375" h="228600">
                  <a:moveTo>
                    <a:pt x="600075" y="0"/>
                  </a:moveTo>
                  <a:lnTo>
                    <a:pt x="600075" y="57150"/>
                  </a:lnTo>
                  <a:lnTo>
                    <a:pt x="0" y="57150"/>
                  </a:lnTo>
                  <a:lnTo>
                    <a:pt x="0" y="171450"/>
                  </a:lnTo>
                  <a:lnTo>
                    <a:pt x="600075" y="171450"/>
                  </a:lnTo>
                  <a:lnTo>
                    <a:pt x="600075" y="228600"/>
                  </a:lnTo>
                  <a:lnTo>
                    <a:pt x="714375" y="114300"/>
                  </a:lnTo>
                  <a:lnTo>
                    <a:pt x="600075" y="0"/>
                  </a:lnTo>
                  <a:close/>
                </a:path>
              </a:pathLst>
            </a:custGeom>
            <a:solidFill>
              <a:srgbClr val="FFF1CC"/>
            </a:solidFill>
          </p:spPr>
          <p:txBody>
            <a:bodyPr wrap="square" lIns="0" tIns="0" rIns="0" bIns="0" rtlCol="0"/>
            <a:lstStyle/>
            <a:p/>
          </p:txBody>
        </p:sp>
        <p:sp>
          <p:nvSpPr>
            <p:cNvPr id="12" name="object 12" descr=""/>
            <p:cNvSpPr/>
            <p:nvPr/>
          </p:nvSpPr>
          <p:spPr>
            <a:xfrm>
              <a:off x="5710301" y="1938401"/>
              <a:ext cx="714375" cy="228600"/>
            </a:xfrm>
            <a:custGeom>
              <a:avLst/>
              <a:gdLst/>
              <a:ahLst/>
              <a:cxnLst/>
              <a:rect l="l" t="t" r="r" b="b"/>
              <a:pathLst>
                <a:path w="714375" h="228600">
                  <a:moveTo>
                    <a:pt x="0" y="57150"/>
                  </a:moveTo>
                  <a:lnTo>
                    <a:pt x="600075" y="57150"/>
                  </a:lnTo>
                  <a:lnTo>
                    <a:pt x="600075" y="0"/>
                  </a:lnTo>
                  <a:lnTo>
                    <a:pt x="714375" y="114300"/>
                  </a:lnTo>
                  <a:lnTo>
                    <a:pt x="600075" y="228600"/>
                  </a:lnTo>
                  <a:lnTo>
                    <a:pt x="600075" y="171450"/>
                  </a:lnTo>
                  <a:lnTo>
                    <a:pt x="0" y="171450"/>
                  </a:lnTo>
                  <a:lnTo>
                    <a:pt x="0" y="57150"/>
                  </a:lnTo>
                  <a:close/>
                </a:path>
              </a:pathLst>
            </a:custGeom>
            <a:ln w="12700">
              <a:solidFill>
                <a:srgbClr val="213E58"/>
              </a:solidFill>
            </a:ln>
          </p:spPr>
          <p:txBody>
            <a:bodyPr wrap="square" lIns="0" tIns="0" rIns="0" bIns="0" rtlCol="0"/>
            <a:lstStyle/>
            <a:p/>
          </p:txBody>
        </p:sp>
      </p:grpSp>
      <p:grpSp>
        <p:nvGrpSpPr>
          <p:cNvPr id="13" name="object 13" descr=""/>
          <p:cNvGrpSpPr/>
          <p:nvPr/>
        </p:nvGrpSpPr>
        <p:grpSpPr>
          <a:xfrm>
            <a:off x="733425" y="2514600"/>
            <a:ext cx="4543425" cy="3695700"/>
            <a:chOff x="733425" y="2514600"/>
            <a:chExt cx="4543425" cy="3695700"/>
          </a:xfrm>
        </p:grpSpPr>
        <p:pic>
          <p:nvPicPr>
            <p:cNvPr id="14" name="object 14" descr=""/>
            <p:cNvPicPr/>
            <p:nvPr/>
          </p:nvPicPr>
          <p:blipFill>
            <a:blip r:embed="rId4" cstate="print"/>
            <a:stretch>
              <a:fillRect/>
            </a:stretch>
          </p:blipFill>
          <p:spPr>
            <a:xfrm>
              <a:off x="733425" y="2514600"/>
              <a:ext cx="4543425" cy="3695700"/>
            </a:xfrm>
            <a:prstGeom prst="rect">
              <a:avLst/>
            </a:prstGeom>
          </p:spPr>
        </p:pic>
        <p:sp>
          <p:nvSpPr>
            <p:cNvPr id="15" name="object 15" descr=""/>
            <p:cNvSpPr/>
            <p:nvPr/>
          </p:nvSpPr>
          <p:spPr>
            <a:xfrm>
              <a:off x="2414651" y="5576951"/>
              <a:ext cx="1533525" cy="542925"/>
            </a:xfrm>
            <a:custGeom>
              <a:avLst/>
              <a:gdLst/>
              <a:ahLst/>
              <a:cxnLst/>
              <a:rect l="l" t="t" r="r" b="b"/>
              <a:pathLst>
                <a:path w="1533525" h="542925">
                  <a:moveTo>
                    <a:pt x="0" y="41757"/>
                  </a:moveTo>
                  <a:lnTo>
                    <a:pt x="3278" y="25487"/>
                  </a:lnTo>
                  <a:lnTo>
                    <a:pt x="12223" y="12215"/>
                  </a:lnTo>
                  <a:lnTo>
                    <a:pt x="25503" y="3276"/>
                  </a:lnTo>
                  <a:lnTo>
                    <a:pt x="41782" y="0"/>
                  </a:lnTo>
                  <a:lnTo>
                    <a:pt x="1491614" y="0"/>
                  </a:lnTo>
                  <a:lnTo>
                    <a:pt x="1507914" y="3276"/>
                  </a:lnTo>
                  <a:lnTo>
                    <a:pt x="1521237" y="12215"/>
                  </a:lnTo>
                  <a:lnTo>
                    <a:pt x="1530226" y="25487"/>
                  </a:lnTo>
                  <a:lnTo>
                    <a:pt x="1533525" y="41757"/>
                  </a:lnTo>
                  <a:lnTo>
                    <a:pt x="1533525" y="501040"/>
                  </a:lnTo>
                  <a:lnTo>
                    <a:pt x="1530226" y="517320"/>
                  </a:lnTo>
                  <a:lnTo>
                    <a:pt x="1521237" y="530613"/>
                  </a:lnTo>
                  <a:lnTo>
                    <a:pt x="1507914" y="539575"/>
                  </a:lnTo>
                  <a:lnTo>
                    <a:pt x="1491614" y="542861"/>
                  </a:lnTo>
                  <a:lnTo>
                    <a:pt x="41782" y="542861"/>
                  </a:lnTo>
                  <a:lnTo>
                    <a:pt x="25503" y="539575"/>
                  </a:lnTo>
                  <a:lnTo>
                    <a:pt x="12223" y="530613"/>
                  </a:lnTo>
                  <a:lnTo>
                    <a:pt x="3278" y="517320"/>
                  </a:lnTo>
                  <a:lnTo>
                    <a:pt x="0" y="501040"/>
                  </a:lnTo>
                  <a:lnTo>
                    <a:pt x="0" y="41757"/>
                  </a:lnTo>
                  <a:close/>
                </a:path>
              </a:pathLst>
            </a:custGeom>
            <a:ln w="28575">
              <a:solidFill>
                <a:srgbClr val="C6000A"/>
              </a:solidFill>
            </a:ln>
          </p:spPr>
          <p:txBody>
            <a:bodyPr wrap="square" lIns="0" tIns="0" rIns="0" bIns="0" rtlCol="0"/>
            <a:lstStyle/>
            <a:p/>
          </p:txBody>
        </p:sp>
      </p:grpSp>
      <p:grpSp>
        <p:nvGrpSpPr>
          <p:cNvPr id="16" name="object 16" descr=""/>
          <p:cNvGrpSpPr/>
          <p:nvPr/>
        </p:nvGrpSpPr>
        <p:grpSpPr>
          <a:xfrm>
            <a:off x="5494401" y="2779776"/>
            <a:ext cx="936625" cy="241300"/>
            <a:chOff x="5494401" y="2779776"/>
            <a:chExt cx="936625" cy="241300"/>
          </a:xfrm>
        </p:grpSpPr>
        <p:sp>
          <p:nvSpPr>
            <p:cNvPr id="17" name="object 17" descr=""/>
            <p:cNvSpPr/>
            <p:nvPr/>
          </p:nvSpPr>
          <p:spPr>
            <a:xfrm>
              <a:off x="5500751" y="2786126"/>
              <a:ext cx="923925" cy="228600"/>
            </a:xfrm>
            <a:custGeom>
              <a:avLst/>
              <a:gdLst/>
              <a:ahLst/>
              <a:cxnLst/>
              <a:rect l="l" t="t" r="r" b="b"/>
              <a:pathLst>
                <a:path w="923925" h="228600">
                  <a:moveTo>
                    <a:pt x="114173" y="0"/>
                  </a:moveTo>
                  <a:lnTo>
                    <a:pt x="0" y="114173"/>
                  </a:lnTo>
                  <a:lnTo>
                    <a:pt x="114173" y="228600"/>
                  </a:lnTo>
                  <a:lnTo>
                    <a:pt x="114173" y="171450"/>
                  </a:lnTo>
                  <a:lnTo>
                    <a:pt x="923925" y="171450"/>
                  </a:lnTo>
                  <a:lnTo>
                    <a:pt x="923925" y="57150"/>
                  </a:lnTo>
                  <a:lnTo>
                    <a:pt x="114173" y="57150"/>
                  </a:lnTo>
                  <a:lnTo>
                    <a:pt x="114173" y="0"/>
                  </a:lnTo>
                  <a:close/>
                </a:path>
              </a:pathLst>
            </a:custGeom>
            <a:solidFill>
              <a:srgbClr val="FFF1CC"/>
            </a:solidFill>
          </p:spPr>
          <p:txBody>
            <a:bodyPr wrap="square" lIns="0" tIns="0" rIns="0" bIns="0" rtlCol="0"/>
            <a:lstStyle/>
            <a:p/>
          </p:txBody>
        </p:sp>
        <p:sp>
          <p:nvSpPr>
            <p:cNvPr id="18" name="object 18" descr=""/>
            <p:cNvSpPr/>
            <p:nvPr/>
          </p:nvSpPr>
          <p:spPr>
            <a:xfrm>
              <a:off x="5500751" y="2786126"/>
              <a:ext cx="923925" cy="228600"/>
            </a:xfrm>
            <a:custGeom>
              <a:avLst/>
              <a:gdLst/>
              <a:ahLst/>
              <a:cxnLst/>
              <a:rect l="l" t="t" r="r" b="b"/>
              <a:pathLst>
                <a:path w="923925" h="228600">
                  <a:moveTo>
                    <a:pt x="923925" y="171450"/>
                  </a:moveTo>
                  <a:lnTo>
                    <a:pt x="114173" y="171450"/>
                  </a:lnTo>
                  <a:lnTo>
                    <a:pt x="114173" y="228600"/>
                  </a:lnTo>
                  <a:lnTo>
                    <a:pt x="0" y="114173"/>
                  </a:lnTo>
                  <a:lnTo>
                    <a:pt x="114173" y="0"/>
                  </a:lnTo>
                  <a:lnTo>
                    <a:pt x="114173" y="57150"/>
                  </a:lnTo>
                  <a:lnTo>
                    <a:pt x="923925" y="57150"/>
                  </a:lnTo>
                  <a:lnTo>
                    <a:pt x="923925" y="171450"/>
                  </a:lnTo>
                  <a:close/>
                </a:path>
              </a:pathLst>
            </a:custGeom>
            <a:ln w="12700">
              <a:solidFill>
                <a:srgbClr val="213E58"/>
              </a:solidFill>
            </a:ln>
          </p:spPr>
          <p:txBody>
            <a:bodyPr wrap="square" lIns="0" tIns="0" rIns="0" bIns="0" rtlCol="0"/>
            <a:lstStyle/>
            <a:p/>
          </p:txBody>
        </p:sp>
      </p:grpSp>
      <p:grpSp>
        <p:nvGrpSpPr>
          <p:cNvPr id="19" name="object 19" descr=""/>
          <p:cNvGrpSpPr/>
          <p:nvPr/>
        </p:nvGrpSpPr>
        <p:grpSpPr>
          <a:xfrm>
            <a:off x="6610413" y="3343275"/>
            <a:ext cx="2667000" cy="2867025"/>
            <a:chOff x="6610413" y="3343275"/>
            <a:chExt cx="2667000" cy="2867025"/>
          </a:xfrm>
        </p:grpSpPr>
        <p:pic>
          <p:nvPicPr>
            <p:cNvPr id="20" name="object 20" descr=""/>
            <p:cNvPicPr/>
            <p:nvPr/>
          </p:nvPicPr>
          <p:blipFill>
            <a:blip r:embed="rId5" cstate="print"/>
            <a:stretch>
              <a:fillRect/>
            </a:stretch>
          </p:blipFill>
          <p:spPr>
            <a:xfrm>
              <a:off x="6619875" y="3343275"/>
              <a:ext cx="2657475" cy="2867025"/>
            </a:xfrm>
            <a:prstGeom prst="rect">
              <a:avLst/>
            </a:prstGeom>
          </p:spPr>
        </p:pic>
        <p:sp>
          <p:nvSpPr>
            <p:cNvPr id="21" name="object 21" descr=""/>
            <p:cNvSpPr/>
            <p:nvPr/>
          </p:nvSpPr>
          <p:spPr>
            <a:xfrm>
              <a:off x="6624701" y="3710050"/>
              <a:ext cx="2219325" cy="228600"/>
            </a:xfrm>
            <a:custGeom>
              <a:avLst/>
              <a:gdLst/>
              <a:ahLst/>
              <a:cxnLst/>
              <a:rect l="l" t="t" r="r" b="b"/>
              <a:pathLst>
                <a:path w="2219325" h="228600">
                  <a:moveTo>
                    <a:pt x="0" y="17525"/>
                  </a:moveTo>
                  <a:lnTo>
                    <a:pt x="0" y="7874"/>
                  </a:lnTo>
                  <a:lnTo>
                    <a:pt x="7874" y="0"/>
                  </a:lnTo>
                  <a:lnTo>
                    <a:pt x="17525" y="0"/>
                  </a:lnTo>
                  <a:lnTo>
                    <a:pt x="2201672" y="0"/>
                  </a:lnTo>
                  <a:lnTo>
                    <a:pt x="2211324" y="0"/>
                  </a:lnTo>
                  <a:lnTo>
                    <a:pt x="2219325" y="7874"/>
                  </a:lnTo>
                  <a:lnTo>
                    <a:pt x="2219325" y="17525"/>
                  </a:lnTo>
                  <a:lnTo>
                    <a:pt x="2219325" y="210947"/>
                  </a:lnTo>
                  <a:lnTo>
                    <a:pt x="2219325" y="220599"/>
                  </a:lnTo>
                  <a:lnTo>
                    <a:pt x="2211324" y="228600"/>
                  </a:lnTo>
                  <a:lnTo>
                    <a:pt x="2201672" y="228600"/>
                  </a:lnTo>
                  <a:lnTo>
                    <a:pt x="17525" y="228600"/>
                  </a:lnTo>
                  <a:lnTo>
                    <a:pt x="7874" y="228600"/>
                  </a:lnTo>
                  <a:lnTo>
                    <a:pt x="0" y="220599"/>
                  </a:lnTo>
                  <a:lnTo>
                    <a:pt x="0" y="210947"/>
                  </a:lnTo>
                  <a:lnTo>
                    <a:pt x="0" y="17525"/>
                  </a:lnTo>
                  <a:close/>
                </a:path>
              </a:pathLst>
            </a:custGeom>
            <a:ln w="28575">
              <a:solidFill>
                <a:srgbClr val="C6000A"/>
              </a:solidFill>
            </a:ln>
          </p:spPr>
          <p:txBody>
            <a:bodyPr wrap="square" lIns="0" tIns="0" rIns="0" bIns="0" rtlCol="0"/>
            <a:lstStyle/>
            <a:p/>
          </p:txBody>
        </p:sp>
      </p:grpSp>
      <p:grpSp>
        <p:nvGrpSpPr>
          <p:cNvPr id="22" name="object 22" descr=""/>
          <p:cNvGrpSpPr/>
          <p:nvPr/>
        </p:nvGrpSpPr>
        <p:grpSpPr>
          <a:xfrm>
            <a:off x="5484876" y="4837176"/>
            <a:ext cx="936625" cy="241300"/>
            <a:chOff x="5484876" y="4837176"/>
            <a:chExt cx="936625" cy="241300"/>
          </a:xfrm>
        </p:grpSpPr>
        <p:sp>
          <p:nvSpPr>
            <p:cNvPr id="23" name="object 23" descr=""/>
            <p:cNvSpPr/>
            <p:nvPr/>
          </p:nvSpPr>
          <p:spPr>
            <a:xfrm>
              <a:off x="5491226" y="4843526"/>
              <a:ext cx="923925" cy="228600"/>
            </a:xfrm>
            <a:custGeom>
              <a:avLst/>
              <a:gdLst/>
              <a:ahLst/>
              <a:cxnLst/>
              <a:rect l="l" t="t" r="r" b="b"/>
              <a:pathLst>
                <a:path w="923925" h="228600">
                  <a:moveTo>
                    <a:pt x="809625" y="0"/>
                  </a:moveTo>
                  <a:lnTo>
                    <a:pt x="809625" y="57150"/>
                  </a:lnTo>
                  <a:lnTo>
                    <a:pt x="0" y="57150"/>
                  </a:lnTo>
                  <a:lnTo>
                    <a:pt x="0" y="171323"/>
                  </a:lnTo>
                  <a:lnTo>
                    <a:pt x="809625" y="171323"/>
                  </a:lnTo>
                  <a:lnTo>
                    <a:pt x="809625" y="228600"/>
                  </a:lnTo>
                  <a:lnTo>
                    <a:pt x="923925" y="114300"/>
                  </a:lnTo>
                  <a:lnTo>
                    <a:pt x="809625" y="0"/>
                  </a:lnTo>
                  <a:close/>
                </a:path>
              </a:pathLst>
            </a:custGeom>
            <a:solidFill>
              <a:srgbClr val="FFF1CC"/>
            </a:solidFill>
          </p:spPr>
          <p:txBody>
            <a:bodyPr wrap="square" lIns="0" tIns="0" rIns="0" bIns="0" rtlCol="0"/>
            <a:lstStyle/>
            <a:p/>
          </p:txBody>
        </p:sp>
        <p:sp>
          <p:nvSpPr>
            <p:cNvPr id="24" name="object 24" descr=""/>
            <p:cNvSpPr/>
            <p:nvPr/>
          </p:nvSpPr>
          <p:spPr>
            <a:xfrm>
              <a:off x="5491226" y="4843526"/>
              <a:ext cx="923925" cy="228600"/>
            </a:xfrm>
            <a:custGeom>
              <a:avLst/>
              <a:gdLst/>
              <a:ahLst/>
              <a:cxnLst/>
              <a:rect l="l" t="t" r="r" b="b"/>
              <a:pathLst>
                <a:path w="923925" h="228600">
                  <a:moveTo>
                    <a:pt x="0" y="57150"/>
                  </a:moveTo>
                  <a:lnTo>
                    <a:pt x="809625" y="57150"/>
                  </a:lnTo>
                  <a:lnTo>
                    <a:pt x="809625" y="0"/>
                  </a:lnTo>
                  <a:lnTo>
                    <a:pt x="923925" y="114300"/>
                  </a:lnTo>
                  <a:lnTo>
                    <a:pt x="809625" y="228600"/>
                  </a:lnTo>
                  <a:lnTo>
                    <a:pt x="809625" y="171323"/>
                  </a:lnTo>
                  <a:lnTo>
                    <a:pt x="0" y="171323"/>
                  </a:lnTo>
                  <a:lnTo>
                    <a:pt x="0" y="57150"/>
                  </a:lnTo>
                  <a:close/>
                </a:path>
              </a:pathLst>
            </a:custGeom>
            <a:ln w="12700">
              <a:solidFill>
                <a:srgbClr val="213E58"/>
              </a:solidFill>
            </a:ln>
          </p:spPr>
          <p:txBody>
            <a:bodyPr wrap="square" lIns="0" tIns="0" rIns="0" bIns="0" rtlCol="0"/>
            <a:lstStyle/>
            <a:p/>
          </p:txBody>
        </p:sp>
      </p:grpSp>
      <p:sp>
        <p:nvSpPr>
          <p:cNvPr id="25" name="object 2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42</a:t>
            </a:r>
          </a:p>
        </p:txBody>
      </p:sp>
      <p:sp>
        <p:nvSpPr>
          <p:cNvPr id="26" name="object 2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10206355" cy="518159"/>
          </a:xfrm>
          <a:prstGeom prst="rect"/>
        </p:spPr>
        <p:txBody>
          <a:bodyPr wrap="square" lIns="0" tIns="16510" rIns="0" bIns="0" rtlCol="0" vert="horz">
            <a:spAutoFit/>
          </a:bodyPr>
          <a:lstStyle/>
          <a:p>
            <a:pPr marL="12700">
              <a:lnSpc>
                <a:spcPct val="100000"/>
              </a:lnSpc>
              <a:spcBef>
                <a:spcPts val="130"/>
              </a:spcBef>
            </a:pPr>
            <a:r>
              <a:rPr dirty="0" spc="45" b="0">
                <a:latin typeface="Courier New"/>
                <a:cs typeface="Courier New"/>
              </a:rPr>
              <a:t>TR</a:t>
            </a:r>
            <a:r>
              <a:rPr dirty="0" spc="-45"/>
              <a:t>指令实现：使用</a:t>
            </a:r>
            <a:r>
              <a:rPr dirty="0" b="0">
                <a:latin typeface="Courier New"/>
                <a:cs typeface="Courier New"/>
              </a:rPr>
              <a:t>Z</a:t>
            </a:r>
            <a:r>
              <a:rPr dirty="0" spc="-45"/>
              <a:t>替换</a:t>
            </a:r>
            <a:r>
              <a:rPr dirty="0" spc="-45" b="0">
                <a:latin typeface="Courier New"/>
                <a:cs typeface="Courier New"/>
              </a:rPr>
              <a:t>TR</a:t>
            </a:r>
            <a:r>
              <a:rPr dirty="0" spc="-45"/>
              <a:t>，将所有指令统一为一个字符</a:t>
            </a:r>
          </a:p>
        </p:txBody>
      </p:sp>
      <p:grpSp>
        <p:nvGrpSpPr>
          <p:cNvPr id="3" name="object 3" descr=""/>
          <p:cNvGrpSpPr/>
          <p:nvPr/>
        </p:nvGrpSpPr>
        <p:grpSpPr>
          <a:xfrm>
            <a:off x="85725" y="1409700"/>
            <a:ext cx="8763000" cy="4781550"/>
            <a:chOff x="85725" y="1409700"/>
            <a:chExt cx="8763000" cy="4781550"/>
          </a:xfrm>
        </p:grpSpPr>
        <p:pic>
          <p:nvPicPr>
            <p:cNvPr id="4" name="object 4" descr=""/>
            <p:cNvPicPr/>
            <p:nvPr/>
          </p:nvPicPr>
          <p:blipFill>
            <a:blip r:embed="rId2" cstate="print"/>
            <a:stretch>
              <a:fillRect/>
            </a:stretch>
          </p:blipFill>
          <p:spPr>
            <a:xfrm>
              <a:off x="85725" y="1409700"/>
              <a:ext cx="8763000" cy="4781550"/>
            </a:xfrm>
            <a:prstGeom prst="rect">
              <a:avLst/>
            </a:prstGeom>
          </p:spPr>
        </p:pic>
        <p:sp>
          <p:nvSpPr>
            <p:cNvPr id="5" name="object 5" descr=""/>
            <p:cNvSpPr/>
            <p:nvPr/>
          </p:nvSpPr>
          <p:spPr>
            <a:xfrm>
              <a:off x="271462" y="1909826"/>
              <a:ext cx="5544185" cy="4152900"/>
            </a:xfrm>
            <a:custGeom>
              <a:avLst/>
              <a:gdLst/>
              <a:ahLst/>
              <a:cxnLst/>
              <a:rect l="l" t="t" r="r" b="b"/>
              <a:pathLst>
                <a:path w="5544185" h="4152900">
                  <a:moveTo>
                    <a:pt x="1771713" y="16128"/>
                  </a:moveTo>
                  <a:lnTo>
                    <a:pt x="1771713" y="7112"/>
                  </a:lnTo>
                  <a:lnTo>
                    <a:pt x="1778825" y="0"/>
                  </a:lnTo>
                  <a:lnTo>
                    <a:pt x="1787842" y="0"/>
                  </a:lnTo>
                  <a:lnTo>
                    <a:pt x="4136707" y="0"/>
                  </a:lnTo>
                  <a:lnTo>
                    <a:pt x="4145724" y="0"/>
                  </a:lnTo>
                  <a:lnTo>
                    <a:pt x="4152963" y="7112"/>
                  </a:lnTo>
                  <a:lnTo>
                    <a:pt x="4152963" y="16128"/>
                  </a:lnTo>
                  <a:lnTo>
                    <a:pt x="4152963" y="193294"/>
                  </a:lnTo>
                  <a:lnTo>
                    <a:pt x="4152963" y="202311"/>
                  </a:lnTo>
                  <a:lnTo>
                    <a:pt x="4145724" y="209550"/>
                  </a:lnTo>
                  <a:lnTo>
                    <a:pt x="4136707" y="209550"/>
                  </a:lnTo>
                  <a:lnTo>
                    <a:pt x="1787842" y="209550"/>
                  </a:lnTo>
                  <a:lnTo>
                    <a:pt x="1778825" y="209550"/>
                  </a:lnTo>
                  <a:lnTo>
                    <a:pt x="1771713" y="202311"/>
                  </a:lnTo>
                  <a:lnTo>
                    <a:pt x="1771713" y="193294"/>
                  </a:lnTo>
                  <a:lnTo>
                    <a:pt x="1771713" y="16128"/>
                  </a:lnTo>
                  <a:close/>
                </a:path>
                <a:path w="5544185" h="4152900">
                  <a:moveTo>
                    <a:pt x="171450" y="2044192"/>
                  </a:moveTo>
                  <a:lnTo>
                    <a:pt x="171450" y="2035683"/>
                  </a:lnTo>
                  <a:lnTo>
                    <a:pt x="178346" y="2028825"/>
                  </a:lnTo>
                  <a:lnTo>
                    <a:pt x="186855" y="2028825"/>
                  </a:lnTo>
                  <a:lnTo>
                    <a:pt x="2575369" y="2028825"/>
                  </a:lnTo>
                  <a:lnTo>
                    <a:pt x="2583878" y="2028825"/>
                  </a:lnTo>
                  <a:lnTo>
                    <a:pt x="2590863" y="2035683"/>
                  </a:lnTo>
                  <a:lnTo>
                    <a:pt x="2590863" y="2044192"/>
                  </a:lnTo>
                  <a:lnTo>
                    <a:pt x="2590863" y="2213356"/>
                  </a:lnTo>
                  <a:lnTo>
                    <a:pt x="2590863" y="2221865"/>
                  </a:lnTo>
                  <a:lnTo>
                    <a:pt x="2583878" y="2228850"/>
                  </a:lnTo>
                  <a:lnTo>
                    <a:pt x="2575369" y="2228850"/>
                  </a:lnTo>
                  <a:lnTo>
                    <a:pt x="186855" y="2228850"/>
                  </a:lnTo>
                  <a:lnTo>
                    <a:pt x="178346" y="2228850"/>
                  </a:lnTo>
                  <a:lnTo>
                    <a:pt x="171450" y="2221865"/>
                  </a:lnTo>
                  <a:lnTo>
                    <a:pt x="171450" y="2213356"/>
                  </a:lnTo>
                  <a:lnTo>
                    <a:pt x="171450" y="2044192"/>
                  </a:lnTo>
                  <a:close/>
                </a:path>
                <a:path w="5544185" h="4152900">
                  <a:moveTo>
                    <a:pt x="0" y="2992374"/>
                  </a:moveTo>
                  <a:lnTo>
                    <a:pt x="7610" y="2954696"/>
                  </a:lnTo>
                  <a:lnTo>
                    <a:pt x="28365" y="2923936"/>
                  </a:lnTo>
                  <a:lnTo>
                    <a:pt x="59150" y="2903202"/>
                  </a:lnTo>
                  <a:lnTo>
                    <a:pt x="96850" y="2895600"/>
                  </a:lnTo>
                  <a:lnTo>
                    <a:pt x="5446712" y="2895600"/>
                  </a:lnTo>
                  <a:lnTo>
                    <a:pt x="5484409" y="2903202"/>
                  </a:lnTo>
                  <a:lnTo>
                    <a:pt x="5515213" y="2923936"/>
                  </a:lnTo>
                  <a:lnTo>
                    <a:pt x="5535991" y="2954696"/>
                  </a:lnTo>
                  <a:lnTo>
                    <a:pt x="5543613" y="2992374"/>
                  </a:lnTo>
                  <a:lnTo>
                    <a:pt x="5543613" y="4055986"/>
                  </a:lnTo>
                  <a:lnTo>
                    <a:pt x="5535991" y="4093686"/>
                  </a:lnTo>
                  <a:lnTo>
                    <a:pt x="5515213" y="4124471"/>
                  </a:lnTo>
                  <a:lnTo>
                    <a:pt x="5484409" y="4145226"/>
                  </a:lnTo>
                  <a:lnTo>
                    <a:pt x="5446712" y="4152836"/>
                  </a:lnTo>
                  <a:lnTo>
                    <a:pt x="96850" y="4152836"/>
                  </a:lnTo>
                  <a:lnTo>
                    <a:pt x="59150" y="4145226"/>
                  </a:lnTo>
                  <a:lnTo>
                    <a:pt x="28365" y="4124471"/>
                  </a:lnTo>
                  <a:lnTo>
                    <a:pt x="7610" y="4093686"/>
                  </a:lnTo>
                  <a:lnTo>
                    <a:pt x="0" y="4055986"/>
                  </a:lnTo>
                  <a:lnTo>
                    <a:pt x="0" y="2992374"/>
                  </a:lnTo>
                  <a:close/>
                </a:path>
              </a:pathLst>
            </a:custGeom>
            <a:ln w="28575">
              <a:solidFill>
                <a:srgbClr val="C6000A"/>
              </a:solidFill>
            </a:ln>
          </p:spPr>
          <p:txBody>
            <a:bodyPr wrap="square" lIns="0" tIns="0" rIns="0" bIns="0" rtlCol="0"/>
            <a:lstStyle/>
            <a:p/>
          </p:txBody>
        </p:sp>
      </p:grpSp>
      <p:sp>
        <p:nvSpPr>
          <p:cNvPr id="6" name="object 6" descr=""/>
          <p:cNvSpPr txBox="1"/>
          <p:nvPr/>
        </p:nvSpPr>
        <p:spPr>
          <a:xfrm>
            <a:off x="721994" y="1051242"/>
            <a:ext cx="235013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30">
                <a:solidFill>
                  <a:srgbClr val="0D0D0D"/>
                </a:solidFill>
                <a:latin typeface="Courier New"/>
                <a:cs typeface="Courier New"/>
              </a:rPr>
              <a:t>CmdFactory.cpp</a:t>
            </a:r>
            <a:endParaRPr sz="1800">
              <a:latin typeface="Courier New"/>
              <a:cs typeface="Courier New"/>
            </a:endParaRP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43</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7" name="object 7" descr=""/>
          <p:cNvSpPr txBox="1"/>
          <p:nvPr/>
        </p:nvSpPr>
        <p:spPr>
          <a:xfrm>
            <a:off x="6400800" y="981075"/>
            <a:ext cx="5619750" cy="1200150"/>
          </a:xfrm>
          <a:prstGeom prst="rect">
            <a:avLst/>
          </a:prstGeom>
          <a:solidFill>
            <a:srgbClr val="F8CAAC"/>
          </a:solidFill>
        </p:spPr>
        <p:txBody>
          <a:bodyPr wrap="square" lIns="0" tIns="27305" rIns="0" bIns="0" rtlCol="0" vert="horz">
            <a:spAutoFit/>
          </a:bodyPr>
          <a:lstStyle/>
          <a:p>
            <a:pPr marL="96520">
              <a:lnSpc>
                <a:spcPct val="100000"/>
              </a:lnSpc>
              <a:spcBef>
                <a:spcPts val="215"/>
              </a:spcBef>
            </a:pPr>
            <a:r>
              <a:rPr dirty="0" sz="1800" spc="-10" b="1">
                <a:latin typeface="Noto Serif CJK JP"/>
                <a:cs typeface="Noto Serif CJK JP"/>
              </a:rPr>
              <a:t>编译运行验证后（一共），</a:t>
            </a:r>
            <a:r>
              <a:rPr dirty="0" sz="1800" spc="-20" b="1">
                <a:latin typeface="Noto Serif CJK JP"/>
                <a:cs typeface="Noto Serif CJK JP"/>
              </a:rPr>
              <a:t>代码及时入库</a:t>
            </a:r>
            <a:endParaRPr sz="1800">
              <a:latin typeface="Noto Serif CJK JP"/>
              <a:cs typeface="Noto Serif CJK JP"/>
            </a:endParaRPr>
          </a:p>
          <a:p>
            <a:pPr marL="96520">
              <a:lnSpc>
                <a:spcPts val="2130"/>
              </a:lnSpc>
              <a:spcBef>
                <a:spcPts val="20"/>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96520" marR="384810">
              <a:lnSpc>
                <a:spcPts val="2180"/>
              </a:lnSpc>
              <a:spcBef>
                <a:spcPts val="30"/>
              </a:spcBef>
            </a:pPr>
            <a:r>
              <a:rPr dirty="0" sz="1800">
                <a:latin typeface="Courier New"/>
                <a:cs typeface="Courier New"/>
              </a:rPr>
              <a:t>git</a:t>
            </a:r>
            <a:r>
              <a:rPr dirty="0" sz="1800" spc="-60">
                <a:latin typeface="Courier New"/>
                <a:cs typeface="Courier New"/>
              </a:rPr>
              <a:t> </a:t>
            </a:r>
            <a:r>
              <a:rPr dirty="0" sz="1800">
                <a:latin typeface="Courier New"/>
                <a:cs typeface="Courier New"/>
              </a:rPr>
              <a:t>commit</a:t>
            </a:r>
            <a:r>
              <a:rPr dirty="0" sz="1800" spc="-110">
                <a:latin typeface="Courier New"/>
                <a:cs typeface="Courier New"/>
              </a:rPr>
              <a:t> </a:t>
            </a:r>
            <a:r>
              <a:rPr dirty="0" sz="1800" spc="-35">
                <a:latin typeface="Courier New"/>
                <a:cs typeface="Courier New"/>
              </a:rPr>
              <a:t>-</a:t>
            </a:r>
            <a:r>
              <a:rPr dirty="0" sz="1800">
                <a:latin typeface="Courier New"/>
                <a:cs typeface="Courier New"/>
              </a:rPr>
              <a:t>m</a:t>
            </a:r>
            <a:r>
              <a:rPr dirty="0" sz="1800" spc="-114">
                <a:latin typeface="Courier New"/>
                <a:cs typeface="Courier New"/>
              </a:rPr>
              <a:t> </a:t>
            </a:r>
            <a:r>
              <a:rPr dirty="0" sz="1800">
                <a:latin typeface="Courier New"/>
                <a:cs typeface="Courier New"/>
              </a:rPr>
              <a:t>"test:</a:t>
            </a:r>
            <a:r>
              <a:rPr dirty="0" sz="1800" spc="-50">
                <a:latin typeface="Courier New"/>
                <a:cs typeface="Courier New"/>
              </a:rPr>
              <a:t> </a:t>
            </a:r>
            <a:r>
              <a:rPr dirty="0" sz="1800">
                <a:latin typeface="Courier New"/>
                <a:cs typeface="Courier New"/>
              </a:rPr>
              <a:t>Pass</a:t>
            </a:r>
            <a:r>
              <a:rPr dirty="0" sz="1800" spc="-114">
                <a:latin typeface="Courier New"/>
                <a:cs typeface="Courier New"/>
              </a:rPr>
              <a:t> </a:t>
            </a:r>
            <a:r>
              <a:rPr dirty="0" sz="1800">
                <a:latin typeface="Courier New"/>
                <a:cs typeface="Courier New"/>
              </a:rPr>
              <a:t>TR</a:t>
            </a:r>
            <a:r>
              <a:rPr dirty="0" sz="1800" spc="-110">
                <a:latin typeface="Courier New"/>
                <a:cs typeface="Courier New"/>
              </a:rPr>
              <a:t> </a:t>
            </a:r>
            <a:r>
              <a:rPr dirty="0" sz="1800" spc="-10">
                <a:latin typeface="Courier New"/>
                <a:cs typeface="Courier New"/>
              </a:rPr>
              <a:t>command </a:t>
            </a:r>
            <a:r>
              <a:rPr dirty="0" sz="1800">
                <a:latin typeface="Courier New"/>
                <a:cs typeface="Courier New"/>
              </a:rPr>
              <a:t>test</a:t>
            </a:r>
            <a:r>
              <a:rPr dirty="0" sz="1800" spc="-140">
                <a:latin typeface="Courier New"/>
                <a:cs typeface="Courier New"/>
              </a:rPr>
              <a:t> </a:t>
            </a:r>
            <a:r>
              <a:rPr dirty="0" sz="1800">
                <a:latin typeface="Courier New"/>
                <a:cs typeface="Courier New"/>
              </a:rPr>
              <a:t>cases,</a:t>
            </a:r>
            <a:r>
              <a:rPr dirty="0" sz="1800" spc="-140">
                <a:latin typeface="Courier New"/>
                <a:cs typeface="Courier New"/>
              </a:rPr>
              <a:t> </a:t>
            </a:r>
            <a:r>
              <a:rPr dirty="0" sz="1800">
                <a:latin typeface="Courier New"/>
                <a:cs typeface="Courier New"/>
              </a:rPr>
              <a:t>TR</a:t>
            </a:r>
            <a:r>
              <a:rPr dirty="0" sz="1800" spc="-75">
                <a:latin typeface="Courier New"/>
                <a:cs typeface="Courier New"/>
              </a:rPr>
              <a:t> </a:t>
            </a:r>
            <a:r>
              <a:rPr dirty="0" sz="1800">
                <a:latin typeface="Courier New"/>
                <a:cs typeface="Courier New"/>
              </a:rPr>
              <a:t>command</a:t>
            </a:r>
            <a:r>
              <a:rPr dirty="0" sz="1800" spc="-140">
                <a:latin typeface="Courier New"/>
                <a:cs typeface="Courier New"/>
              </a:rPr>
              <a:t> </a:t>
            </a:r>
            <a:r>
              <a:rPr dirty="0" sz="1800">
                <a:latin typeface="Courier New"/>
                <a:cs typeface="Courier New"/>
              </a:rPr>
              <a:t>easy</a:t>
            </a:r>
            <a:r>
              <a:rPr dirty="0" sz="1800" spc="-70">
                <a:latin typeface="Courier New"/>
                <a:cs typeface="Courier New"/>
              </a:rPr>
              <a:t> </a:t>
            </a:r>
            <a:r>
              <a:rPr dirty="0" sz="1800" spc="-10">
                <a:latin typeface="Courier New"/>
                <a:cs typeface="Courier New"/>
              </a:rPr>
              <a:t>implement"</a:t>
            </a:r>
            <a:endParaRPr sz="1800">
              <a:latin typeface="Courier New"/>
              <a:cs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58457" y="373062"/>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3" name="object 3"/>
          <p:cNvSpPr txBox="1">
            <a:spLocks noGrp="1"/>
          </p:cNvSpPr>
          <p:nvPr>
            <p:ph type="title"/>
          </p:nvPr>
        </p:nvSpPr>
        <p:spPr>
          <a:xfrm>
            <a:off x="663257" y="287019"/>
            <a:ext cx="5277485" cy="335280"/>
          </a:xfrm>
          <a:prstGeom prst="rect"/>
        </p:spPr>
        <p:txBody>
          <a:bodyPr wrap="square" lIns="0" tIns="16510" rIns="0" bIns="0" rtlCol="0" vert="horz">
            <a:spAutoFit/>
          </a:bodyPr>
          <a:lstStyle/>
          <a:p>
            <a:pPr marL="12700">
              <a:lnSpc>
                <a:spcPct val="100000"/>
              </a:lnSpc>
              <a:spcBef>
                <a:spcPts val="130"/>
              </a:spcBef>
            </a:pPr>
            <a:r>
              <a:rPr dirty="0" baseline="1388" sz="3000"/>
              <a:t>总结一下基于原子</a:t>
            </a:r>
            <a:r>
              <a:rPr dirty="0" sz="2000" spc="-40" b="0">
                <a:latin typeface="Courier New"/>
                <a:cs typeface="Courier New"/>
              </a:rPr>
              <a:t>Action</a:t>
            </a:r>
            <a:r>
              <a:rPr dirty="0" baseline="1388" sz="3000" spc="-52"/>
              <a:t>实现各种指令的方式</a:t>
            </a:r>
            <a:endParaRPr baseline="1388" sz="3000">
              <a:latin typeface="Courier New"/>
              <a:cs typeface="Courier New"/>
            </a:endParaRPr>
          </a:p>
        </p:txBody>
      </p:sp>
      <p:sp>
        <p:nvSpPr>
          <p:cNvPr id="4" name="object 4" descr=""/>
          <p:cNvSpPr txBox="1"/>
          <p:nvPr/>
        </p:nvSpPr>
        <p:spPr>
          <a:xfrm>
            <a:off x="600075" y="828675"/>
            <a:ext cx="7172325" cy="1323975"/>
          </a:xfrm>
          <a:prstGeom prst="rect">
            <a:avLst/>
          </a:prstGeom>
          <a:solidFill>
            <a:srgbClr val="F8CAAC"/>
          </a:solidFill>
        </p:spPr>
        <p:txBody>
          <a:bodyPr wrap="square" lIns="0" tIns="34925" rIns="0" bIns="0" rtlCol="0" vert="horz">
            <a:spAutoFit/>
          </a:bodyPr>
          <a:lstStyle/>
          <a:p>
            <a:pPr marL="91440">
              <a:lnSpc>
                <a:spcPct val="100000"/>
              </a:lnSpc>
              <a:spcBef>
                <a:spcPts val="275"/>
              </a:spcBef>
            </a:pPr>
            <a:r>
              <a:rPr dirty="0" sz="1550" spc="-10">
                <a:latin typeface="Courier New"/>
                <a:cs typeface="Courier New"/>
              </a:rPr>
              <a:t>ExecutorImpl::Execute</a:t>
            </a:r>
            <a:endParaRPr sz="1550">
              <a:latin typeface="Courier New"/>
              <a:cs typeface="Courier New"/>
            </a:endParaRPr>
          </a:p>
          <a:p>
            <a:pPr marL="1006475">
              <a:lnSpc>
                <a:spcPct val="100000"/>
              </a:lnSpc>
              <a:spcBef>
                <a:spcPts val="90"/>
              </a:spcBef>
            </a:pPr>
            <a:r>
              <a:rPr dirty="0" sz="1550">
                <a:latin typeface="Courier New"/>
                <a:cs typeface="Courier New"/>
              </a:rPr>
              <a:t>//cmder</a:t>
            </a:r>
            <a:r>
              <a:rPr dirty="0" sz="1550">
                <a:latin typeface="UKIJ CJK"/>
                <a:cs typeface="UKIJ CJK"/>
              </a:rPr>
              <a:t>是在</a:t>
            </a:r>
            <a:r>
              <a:rPr dirty="0" sz="1550">
                <a:latin typeface="Courier New"/>
                <a:cs typeface="Courier New"/>
              </a:rPr>
              <a:t>ActionGroup</a:t>
            </a:r>
            <a:r>
              <a:rPr dirty="0" sz="1550">
                <a:latin typeface="UKIJ CJK"/>
                <a:cs typeface="UKIJ CJK"/>
              </a:rPr>
              <a:t>里面定义的</a:t>
            </a:r>
            <a:r>
              <a:rPr dirty="0" sz="1550">
                <a:latin typeface="Courier New"/>
                <a:cs typeface="Courier New"/>
              </a:rPr>
              <a:t>ForwardAction</a:t>
            </a:r>
            <a:r>
              <a:rPr dirty="0" sz="1550">
                <a:latin typeface="UKIJ CJK"/>
                <a:cs typeface="UKIJ CJK"/>
              </a:rPr>
              <a:t>、</a:t>
            </a:r>
            <a:r>
              <a:rPr dirty="0" sz="1550" spc="-25">
                <a:latin typeface="Courier New"/>
                <a:cs typeface="Courier New"/>
              </a:rPr>
              <a:t>...</a:t>
            </a:r>
            <a:endParaRPr sz="1550">
              <a:latin typeface="Courier New"/>
              <a:cs typeface="Courier New"/>
            </a:endParaRPr>
          </a:p>
          <a:p>
            <a:pPr marL="1006475">
              <a:lnSpc>
                <a:spcPct val="100000"/>
              </a:lnSpc>
              <a:spcBef>
                <a:spcPts val="95"/>
              </a:spcBef>
            </a:pPr>
            <a:r>
              <a:rPr dirty="0" sz="1550">
                <a:latin typeface="Courier New"/>
                <a:cs typeface="Courier New"/>
              </a:rPr>
              <a:t>//cmder(poseHandler)</a:t>
            </a:r>
            <a:r>
              <a:rPr dirty="0" sz="1550">
                <a:latin typeface="UKIJ CJK"/>
                <a:cs typeface="UKIJ CJK"/>
              </a:rPr>
              <a:t>返回</a:t>
            </a:r>
            <a:r>
              <a:rPr dirty="0" sz="1550" spc="-10">
                <a:solidFill>
                  <a:srgbClr val="FF0000"/>
                </a:solidFill>
                <a:latin typeface="Courier New"/>
                <a:cs typeface="Courier New"/>
              </a:rPr>
              <a:t>ActionGroup</a:t>
            </a:r>
            <a:endParaRPr sz="1550">
              <a:latin typeface="Courier New"/>
              <a:cs typeface="Courier New"/>
            </a:endParaRPr>
          </a:p>
          <a:p>
            <a:pPr marL="1006475" marR="1014730">
              <a:lnSpc>
                <a:spcPts val="1950"/>
              </a:lnSpc>
              <a:spcBef>
                <a:spcPts val="5"/>
              </a:spcBef>
            </a:pPr>
            <a:r>
              <a:rPr dirty="0" sz="1550">
                <a:latin typeface="Courier New"/>
                <a:cs typeface="Courier New"/>
              </a:rPr>
              <a:t>//</a:t>
            </a:r>
            <a:r>
              <a:rPr dirty="0" sz="1550">
                <a:latin typeface="UKIJ CJK"/>
                <a:cs typeface="UKIJ CJK"/>
              </a:rPr>
              <a:t>接着调用</a:t>
            </a:r>
            <a:r>
              <a:rPr dirty="0" sz="1550">
                <a:solidFill>
                  <a:srgbClr val="FF0000"/>
                </a:solidFill>
                <a:latin typeface="Courier New"/>
                <a:cs typeface="Courier New"/>
              </a:rPr>
              <a:t>ActionGroup</a:t>
            </a:r>
            <a:r>
              <a:rPr dirty="0" sz="1550">
                <a:solidFill>
                  <a:srgbClr val="FF0000"/>
                </a:solidFill>
                <a:latin typeface="UKIJ CJK"/>
                <a:cs typeface="UKIJ CJK"/>
              </a:rPr>
              <a:t>的</a:t>
            </a:r>
            <a:r>
              <a:rPr dirty="0" sz="1550" spc="-10">
                <a:solidFill>
                  <a:srgbClr val="FF0000"/>
                </a:solidFill>
                <a:latin typeface="Courier New"/>
                <a:cs typeface="Courier New"/>
              </a:rPr>
              <a:t>DoOperate cmder(poseHandler).DoOperate(poseHandler);</a:t>
            </a:r>
            <a:endParaRPr sz="1550">
              <a:latin typeface="Courier New"/>
              <a:cs typeface="Courier New"/>
            </a:endParaRPr>
          </a:p>
        </p:txBody>
      </p:sp>
      <p:sp>
        <p:nvSpPr>
          <p:cNvPr id="5" name="object 5" descr=""/>
          <p:cNvSpPr/>
          <p:nvPr/>
        </p:nvSpPr>
        <p:spPr>
          <a:xfrm>
            <a:off x="600075" y="2628900"/>
            <a:ext cx="9972675" cy="1323975"/>
          </a:xfrm>
          <a:custGeom>
            <a:avLst/>
            <a:gdLst/>
            <a:ahLst/>
            <a:cxnLst/>
            <a:rect l="l" t="t" r="r" b="b"/>
            <a:pathLst>
              <a:path w="9972675" h="1323975">
                <a:moveTo>
                  <a:pt x="9972675" y="0"/>
                </a:moveTo>
                <a:lnTo>
                  <a:pt x="0" y="0"/>
                </a:lnTo>
                <a:lnTo>
                  <a:pt x="0" y="1323975"/>
                </a:lnTo>
                <a:lnTo>
                  <a:pt x="9972675" y="1323975"/>
                </a:lnTo>
                <a:lnTo>
                  <a:pt x="9972675" y="0"/>
                </a:lnTo>
                <a:close/>
              </a:path>
            </a:pathLst>
          </a:custGeom>
          <a:solidFill>
            <a:srgbClr val="F8CAAC"/>
          </a:solidFill>
        </p:spPr>
        <p:txBody>
          <a:bodyPr wrap="square" lIns="0" tIns="0" rIns="0" bIns="0" rtlCol="0"/>
          <a:lstStyle/>
          <a:p/>
        </p:txBody>
      </p:sp>
      <p:sp>
        <p:nvSpPr>
          <p:cNvPr id="6" name="object 6" descr=""/>
          <p:cNvSpPr txBox="1"/>
          <p:nvPr/>
        </p:nvSpPr>
        <p:spPr>
          <a:xfrm>
            <a:off x="678815" y="2645727"/>
            <a:ext cx="9462135" cy="1248410"/>
          </a:xfrm>
          <a:prstGeom prst="rect">
            <a:avLst/>
          </a:prstGeom>
        </p:spPr>
        <p:txBody>
          <a:bodyPr wrap="square" lIns="0" tIns="15875" rIns="0" bIns="0" rtlCol="0" vert="horz">
            <a:spAutoFit/>
          </a:bodyPr>
          <a:lstStyle/>
          <a:p>
            <a:pPr marL="12700">
              <a:lnSpc>
                <a:spcPct val="100000"/>
              </a:lnSpc>
              <a:spcBef>
                <a:spcPts val="125"/>
              </a:spcBef>
            </a:pPr>
            <a:r>
              <a:rPr dirty="0" sz="1550" spc="-10">
                <a:latin typeface="Courier New"/>
                <a:cs typeface="Courier New"/>
              </a:rPr>
              <a:t>ActionGroup::DoOperate</a:t>
            </a:r>
            <a:endParaRPr sz="1550">
              <a:latin typeface="Courier New"/>
              <a:cs typeface="Courier New"/>
            </a:endParaRPr>
          </a:p>
          <a:p>
            <a:pPr marL="927735">
              <a:lnSpc>
                <a:spcPct val="100000"/>
              </a:lnSpc>
              <a:spcBef>
                <a:spcPts val="95"/>
              </a:spcBef>
            </a:pPr>
            <a:r>
              <a:rPr dirty="0" sz="1550">
                <a:latin typeface="Courier New"/>
                <a:cs typeface="Courier New"/>
              </a:rPr>
              <a:t>std::for_each(actions.begin(),</a:t>
            </a:r>
            <a:r>
              <a:rPr dirty="0" sz="1550" spc="60">
                <a:latin typeface="Courier New"/>
                <a:cs typeface="Courier New"/>
              </a:rPr>
              <a:t>  </a:t>
            </a:r>
            <a:r>
              <a:rPr dirty="0" sz="1550" spc="-10">
                <a:latin typeface="Courier New"/>
                <a:cs typeface="Courier New"/>
              </a:rPr>
              <a:t>actions.end(),</a:t>
            </a:r>
            <a:endParaRPr sz="1550">
              <a:latin typeface="Courier New"/>
              <a:cs typeface="Courier New"/>
            </a:endParaRPr>
          </a:p>
          <a:p>
            <a:pPr marL="1490345" marR="5080" indent="352425">
              <a:lnSpc>
                <a:spcPct val="100899"/>
              </a:lnSpc>
              <a:spcBef>
                <a:spcPts val="75"/>
              </a:spcBef>
            </a:pPr>
            <a:r>
              <a:rPr dirty="0" sz="1550">
                <a:latin typeface="Courier New"/>
                <a:cs typeface="Courier New"/>
              </a:rPr>
              <a:t>[&amp;poseHandler](const</a:t>
            </a:r>
            <a:r>
              <a:rPr dirty="0" sz="1550" spc="405">
                <a:latin typeface="Courier New"/>
                <a:cs typeface="Courier New"/>
              </a:rPr>
              <a:t> </a:t>
            </a:r>
            <a:r>
              <a:rPr dirty="0" sz="1550">
                <a:latin typeface="Courier New"/>
                <a:cs typeface="Courier New"/>
              </a:rPr>
              <a:t>ActionType</a:t>
            </a:r>
            <a:r>
              <a:rPr dirty="0" sz="1550" spc="409">
                <a:latin typeface="Courier New"/>
                <a:cs typeface="Courier New"/>
              </a:rPr>
              <a:t> </a:t>
            </a:r>
            <a:r>
              <a:rPr dirty="0" sz="1550">
                <a:latin typeface="Courier New"/>
                <a:cs typeface="Courier New"/>
              </a:rPr>
              <a:t>actionType)</a:t>
            </a:r>
            <a:r>
              <a:rPr dirty="0" sz="1550" spc="409">
                <a:latin typeface="Courier New"/>
                <a:cs typeface="Courier New"/>
              </a:rPr>
              <a:t> </a:t>
            </a:r>
            <a:r>
              <a:rPr dirty="0" sz="1550">
                <a:latin typeface="Courier New"/>
                <a:cs typeface="Courier New"/>
              </a:rPr>
              <a:t>mutable</a:t>
            </a:r>
            <a:r>
              <a:rPr dirty="0" sz="1550" spc="-204">
                <a:latin typeface="Courier New"/>
                <a:cs typeface="Courier New"/>
              </a:rPr>
              <a:t>  </a:t>
            </a:r>
            <a:r>
              <a:rPr dirty="0" sz="1550">
                <a:latin typeface="Courier New"/>
                <a:cs typeface="Courier New"/>
              </a:rPr>
              <a:t>noexcept</a:t>
            </a:r>
            <a:r>
              <a:rPr dirty="0" sz="1550" spc="-200">
                <a:latin typeface="Courier New"/>
                <a:cs typeface="Courier New"/>
              </a:rPr>
              <a:t>  </a:t>
            </a:r>
            <a:r>
              <a:rPr dirty="0" sz="1550" spc="-50">
                <a:latin typeface="Courier New"/>
                <a:cs typeface="Courier New"/>
              </a:rPr>
              <a:t>{ </a:t>
            </a:r>
            <a:r>
              <a:rPr dirty="0" sz="1550" spc="-10">
                <a:solidFill>
                  <a:srgbClr val="FF0000"/>
                </a:solidFill>
                <a:latin typeface="Courier New"/>
                <a:cs typeface="Courier New"/>
              </a:rPr>
              <a:t>actionVec[static_cast&lt;uint16_t&gt;(actionType)](poseHandler);</a:t>
            </a:r>
            <a:endParaRPr sz="1550">
              <a:latin typeface="Courier New"/>
              <a:cs typeface="Courier New"/>
            </a:endParaRPr>
          </a:p>
          <a:p>
            <a:pPr marL="994410">
              <a:lnSpc>
                <a:spcPct val="100000"/>
              </a:lnSpc>
              <a:spcBef>
                <a:spcPts val="90"/>
              </a:spcBef>
            </a:pPr>
            <a:r>
              <a:rPr dirty="0" sz="1550" spc="-25">
                <a:latin typeface="Courier New"/>
                <a:cs typeface="Courier New"/>
              </a:rPr>
              <a:t>});</a:t>
            </a:r>
            <a:endParaRPr sz="1550">
              <a:latin typeface="Courier New"/>
              <a:cs typeface="Courier New"/>
            </a:endParaRPr>
          </a:p>
        </p:txBody>
      </p:sp>
      <p:grpSp>
        <p:nvGrpSpPr>
          <p:cNvPr id="7" name="object 7" descr=""/>
          <p:cNvGrpSpPr/>
          <p:nvPr/>
        </p:nvGrpSpPr>
        <p:grpSpPr>
          <a:xfrm>
            <a:off x="8313801" y="474726"/>
            <a:ext cx="3884929" cy="2738755"/>
            <a:chOff x="8313801" y="474726"/>
            <a:chExt cx="3884929" cy="2738755"/>
          </a:xfrm>
        </p:grpSpPr>
        <p:sp>
          <p:nvSpPr>
            <p:cNvPr id="8" name="object 8" descr=""/>
            <p:cNvSpPr/>
            <p:nvPr/>
          </p:nvSpPr>
          <p:spPr>
            <a:xfrm>
              <a:off x="8320151" y="481076"/>
              <a:ext cx="3872229" cy="2726055"/>
            </a:xfrm>
            <a:custGeom>
              <a:avLst/>
              <a:gdLst/>
              <a:ahLst/>
              <a:cxnLst/>
              <a:rect l="l" t="t" r="r" b="b"/>
              <a:pathLst>
                <a:path w="3872229" h="2726055">
                  <a:moveTo>
                    <a:pt x="1615185" y="1676400"/>
                  </a:moveTo>
                  <a:lnTo>
                    <a:pt x="646049" y="1676400"/>
                  </a:lnTo>
                  <a:lnTo>
                    <a:pt x="431165" y="2725928"/>
                  </a:lnTo>
                  <a:lnTo>
                    <a:pt x="1615185" y="1676400"/>
                  </a:lnTo>
                  <a:close/>
                </a:path>
                <a:path w="3872229" h="2726055">
                  <a:moveTo>
                    <a:pt x="3871849" y="0"/>
                  </a:moveTo>
                  <a:lnTo>
                    <a:pt x="0" y="0"/>
                  </a:lnTo>
                  <a:lnTo>
                    <a:pt x="0" y="1676400"/>
                  </a:lnTo>
                  <a:lnTo>
                    <a:pt x="3871849" y="1676400"/>
                  </a:lnTo>
                  <a:lnTo>
                    <a:pt x="3871849" y="0"/>
                  </a:lnTo>
                  <a:close/>
                </a:path>
              </a:pathLst>
            </a:custGeom>
            <a:solidFill>
              <a:srgbClr val="FFF1CC">
                <a:alpha val="21174"/>
              </a:srgbClr>
            </a:solidFill>
          </p:spPr>
          <p:txBody>
            <a:bodyPr wrap="square" lIns="0" tIns="0" rIns="0" bIns="0" rtlCol="0"/>
            <a:lstStyle/>
            <a:p/>
          </p:txBody>
        </p:sp>
        <p:sp>
          <p:nvSpPr>
            <p:cNvPr id="9" name="object 9" descr=""/>
            <p:cNvSpPr/>
            <p:nvPr/>
          </p:nvSpPr>
          <p:spPr>
            <a:xfrm>
              <a:off x="8320151" y="481076"/>
              <a:ext cx="3872229" cy="2726055"/>
            </a:xfrm>
            <a:custGeom>
              <a:avLst/>
              <a:gdLst/>
              <a:ahLst/>
              <a:cxnLst/>
              <a:rect l="l" t="t" r="r" b="b"/>
              <a:pathLst>
                <a:path w="3872229" h="2726055">
                  <a:moveTo>
                    <a:pt x="0" y="0"/>
                  </a:moveTo>
                  <a:lnTo>
                    <a:pt x="646049" y="0"/>
                  </a:lnTo>
                  <a:lnTo>
                    <a:pt x="1615185" y="0"/>
                  </a:lnTo>
                  <a:lnTo>
                    <a:pt x="3871849" y="0"/>
                  </a:lnTo>
                </a:path>
                <a:path w="3872229" h="2726055">
                  <a:moveTo>
                    <a:pt x="3871849" y="1676400"/>
                  </a:moveTo>
                  <a:lnTo>
                    <a:pt x="1615185" y="1676400"/>
                  </a:lnTo>
                  <a:lnTo>
                    <a:pt x="431165" y="2725928"/>
                  </a:lnTo>
                  <a:lnTo>
                    <a:pt x="646049" y="1676400"/>
                  </a:lnTo>
                  <a:lnTo>
                    <a:pt x="0" y="1676400"/>
                  </a:lnTo>
                  <a:lnTo>
                    <a:pt x="0" y="1396873"/>
                  </a:lnTo>
                  <a:lnTo>
                    <a:pt x="0" y="977773"/>
                  </a:lnTo>
                  <a:lnTo>
                    <a:pt x="0" y="0"/>
                  </a:lnTo>
                </a:path>
              </a:pathLst>
            </a:custGeom>
            <a:ln w="12700">
              <a:solidFill>
                <a:srgbClr val="213E58"/>
              </a:solidFill>
            </a:ln>
          </p:spPr>
          <p:txBody>
            <a:bodyPr wrap="square" lIns="0" tIns="0" rIns="0" bIns="0" rtlCol="0"/>
            <a:lstStyle/>
            <a:p/>
          </p:txBody>
        </p:sp>
      </p:grpSp>
      <p:sp>
        <p:nvSpPr>
          <p:cNvPr id="10" name="object 10" descr=""/>
          <p:cNvSpPr txBox="1"/>
          <p:nvPr/>
        </p:nvSpPr>
        <p:spPr>
          <a:xfrm>
            <a:off x="8403843" y="799782"/>
            <a:ext cx="3668395" cy="1000760"/>
          </a:xfrm>
          <a:prstGeom prst="rect">
            <a:avLst/>
          </a:prstGeom>
        </p:spPr>
        <p:txBody>
          <a:bodyPr wrap="square" lIns="0" tIns="7620" rIns="0" bIns="0" rtlCol="0" vert="horz">
            <a:spAutoFit/>
          </a:bodyPr>
          <a:lstStyle/>
          <a:p>
            <a:pPr marL="12700" marR="5080">
              <a:lnSpc>
                <a:spcPct val="103600"/>
              </a:lnSpc>
              <a:spcBef>
                <a:spcPts val="60"/>
              </a:spcBef>
            </a:pPr>
            <a:r>
              <a:rPr dirty="0" sz="1550" spc="10">
                <a:latin typeface="UKIJ CJK"/>
                <a:cs typeface="UKIJ CJK"/>
              </a:rPr>
              <a:t>通过将枚举值</a:t>
            </a:r>
            <a:r>
              <a:rPr dirty="0" sz="1550" spc="45">
                <a:latin typeface="Courier New"/>
                <a:cs typeface="Courier New"/>
              </a:rPr>
              <a:t>actionType</a:t>
            </a:r>
            <a:r>
              <a:rPr dirty="0" sz="1550" spc="15">
                <a:latin typeface="UKIJ CJK"/>
                <a:cs typeface="UKIJ CJK"/>
              </a:rPr>
              <a:t>转换成对应的</a:t>
            </a:r>
            <a:r>
              <a:rPr dirty="0" sz="1550" spc="10">
                <a:latin typeface="UKIJ CJK"/>
                <a:cs typeface="UKIJ CJK"/>
              </a:rPr>
              <a:t>整数，以整数为下标在</a:t>
            </a:r>
            <a:r>
              <a:rPr dirty="0" sz="1550" spc="45">
                <a:latin typeface="Courier New"/>
                <a:cs typeface="Courier New"/>
              </a:rPr>
              <a:t>actionVec</a:t>
            </a:r>
            <a:r>
              <a:rPr dirty="0" sz="1550" spc="10">
                <a:latin typeface="UKIJ CJK"/>
                <a:cs typeface="UKIJ CJK"/>
              </a:rPr>
              <a:t>里找到执行原子动作的</a:t>
            </a:r>
            <a:r>
              <a:rPr dirty="0" sz="1550" spc="45">
                <a:latin typeface="Courier New"/>
                <a:cs typeface="Courier New"/>
              </a:rPr>
              <a:t>Action</a:t>
            </a:r>
            <a:r>
              <a:rPr dirty="0" sz="1550" spc="15">
                <a:latin typeface="UKIJ CJK"/>
                <a:cs typeface="UKIJ CJK"/>
              </a:rPr>
              <a:t>对象，执行</a:t>
            </a:r>
            <a:r>
              <a:rPr dirty="0" sz="1550">
                <a:latin typeface="UKIJ CJK"/>
                <a:cs typeface="UKIJ CJK"/>
              </a:rPr>
              <a:t> </a:t>
            </a:r>
            <a:r>
              <a:rPr dirty="0" sz="1550" spc="35">
                <a:latin typeface="Courier New"/>
                <a:cs typeface="Courier New"/>
              </a:rPr>
              <a:t>operator</a:t>
            </a:r>
            <a:r>
              <a:rPr dirty="0" sz="1550" spc="35">
                <a:latin typeface="UKIJ CJK"/>
                <a:cs typeface="UKIJ CJK"/>
              </a:rPr>
              <a:t>（）</a:t>
            </a:r>
            <a:r>
              <a:rPr dirty="0" sz="1550" spc="10">
                <a:latin typeface="UKIJ CJK"/>
                <a:cs typeface="UKIJ CJK"/>
              </a:rPr>
              <a:t>重载函数</a:t>
            </a:r>
            <a:endParaRPr sz="1550">
              <a:latin typeface="UKIJ CJK"/>
              <a:cs typeface="UKIJ CJK"/>
            </a:endParaRPr>
          </a:p>
        </p:txBody>
      </p:sp>
      <p:sp>
        <p:nvSpPr>
          <p:cNvPr id="11" name="object 11" descr=""/>
          <p:cNvSpPr txBox="1"/>
          <p:nvPr/>
        </p:nvSpPr>
        <p:spPr>
          <a:xfrm>
            <a:off x="600075" y="4419600"/>
            <a:ext cx="7467600" cy="1323975"/>
          </a:xfrm>
          <a:prstGeom prst="rect">
            <a:avLst/>
          </a:prstGeom>
          <a:solidFill>
            <a:srgbClr val="F8CAAC"/>
          </a:solidFill>
        </p:spPr>
        <p:txBody>
          <a:bodyPr wrap="square" lIns="0" tIns="40640" rIns="0" bIns="0" rtlCol="0" vert="horz">
            <a:spAutoFit/>
          </a:bodyPr>
          <a:lstStyle/>
          <a:p>
            <a:pPr marL="91440">
              <a:lnSpc>
                <a:spcPct val="100000"/>
              </a:lnSpc>
              <a:spcBef>
                <a:spcPts val="320"/>
              </a:spcBef>
            </a:pPr>
            <a:r>
              <a:rPr dirty="0" sz="1550">
                <a:latin typeface="UKIJ CJK"/>
                <a:cs typeface="UKIJ CJK"/>
              </a:rPr>
              <a:t>具体的执行原子动作的</a:t>
            </a:r>
            <a:r>
              <a:rPr dirty="0" sz="1550">
                <a:latin typeface="Courier New"/>
                <a:cs typeface="Courier New"/>
              </a:rPr>
              <a:t>Action</a:t>
            </a:r>
            <a:r>
              <a:rPr dirty="0" sz="1550">
                <a:latin typeface="UKIJ CJK"/>
                <a:cs typeface="UKIJ CJK"/>
              </a:rPr>
              <a:t>，如</a:t>
            </a:r>
            <a:r>
              <a:rPr dirty="0" sz="1550" spc="35">
                <a:latin typeface="Courier New"/>
                <a:cs typeface="Courier New"/>
              </a:rPr>
              <a:t>ForwardAction</a:t>
            </a:r>
            <a:endParaRPr sz="1550">
              <a:latin typeface="Courier New"/>
              <a:cs typeface="Courier New"/>
            </a:endParaRPr>
          </a:p>
          <a:p>
            <a:pPr marL="91440">
              <a:lnSpc>
                <a:spcPct val="100000"/>
              </a:lnSpc>
              <a:spcBef>
                <a:spcPts val="90"/>
              </a:spcBef>
            </a:pPr>
            <a:r>
              <a:rPr dirty="0" sz="1550">
                <a:solidFill>
                  <a:srgbClr val="FF0000"/>
                </a:solidFill>
                <a:latin typeface="Courier New"/>
                <a:cs typeface="Courier New"/>
              </a:rPr>
              <a:t>void</a:t>
            </a:r>
            <a:r>
              <a:rPr dirty="0" sz="1550" spc="385">
                <a:solidFill>
                  <a:srgbClr val="FF0000"/>
                </a:solidFill>
                <a:latin typeface="Courier New"/>
                <a:cs typeface="Courier New"/>
              </a:rPr>
              <a:t> </a:t>
            </a:r>
            <a:r>
              <a:rPr dirty="0" sz="1550">
                <a:solidFill>
                  <a:srgbClr val="FF0000"/>
                </a:solidFill>
                <a:latin typeface="Courier New"/>
                <a:cs typeface="Courier New"/>
              </a:rPr>
              <a:t>operator()(PoseHandler&amp;</a:t>
            </a:r>
            <a:r>
              <a:rPr dirty="0" sz="1550" spc="390">
                <a:solidFill>
                  <a:srgbClr val="FF0000"/>
                </a:solidFill>
                <a:latin typeface="Courier New"/>
                <a:cs typeface="Courier New"/>
              </a:rPr>
              <a:t> </a:t>
            </a:r>
            <a:r>
              <a:rPr dirty="0" sz="1550">
                <a:solidFill>
                  <a:srgbClr val="FF0000"/>
                </a:solidFill>
                <a:latin typeface="Courier New"/>
                <a:cs typeface="Courier New"/>
              </a:rPr>
              <a:t>poseHandler)</a:t>
            </a:r>
            <a:r>
              <a:rPr dirty="0" sz="1550" spc="445">
                <a:solidFill>
                  <a:srgbClr val="FF0000"/>
                </a:solidFill>
                <a:latin typeface="Courier New"/>
                <a:cs typeface="Courier New"/>
              </a:rPr>
              <a:t> </a:t>
            </a:r>
            <a:r>
              <a:rPr dirty="0" sz="1550">
                <a:latin typeface="Courier New"/>
                <a:cs typeface="Courier New"/>
              </a:rPr>
              <a:t>const</a:t>
            </a:r>
            <a:r>
              <a:rPr dirty="0" sz="1550" spc="385">
                <a:latin typeface="Courier New"/>
                <a:cs typeface="Courier New"/>
              </a:rPr>
              <a:t> </a:t>
            </a:r>
            <a:r>
              <a:rPr dirty="0" sz="1550" spc="-10">
                <a:latin typeface="Courier New"/>
                <a:cs typeface="Courier New"/>
              </a:rPr>
              <a:t>noexcept</a:t>
            </a:r>
            <a:endParaRPr sz="1550">
              <a:latin typeface="Courier New"/>
              <a:cs typeface="Courier New"/>
            </a:endParaRPr>
          </a:p>
          <a:p>
            <a:pPr marL="91440">
              <a:lnSpc>
                <a:spcPct val="100000"/>
              </a:lnSpc>
              <a:spcBef>
                <a:spcPts val="95"/>
              </a:spcBef>
            </a:pPr>
            <a:r>
              <a:rPr dirty="0" sz="1550" spc="-50">
                <a:latin typeface="Courier New"/>
                <a:cs typeface="Courier New"/>
              </a:rPr>
              <a:t>{</a:t>
            </a:r>
            <a:endParaRPr sz="1550">
              <a:latin typeface="Courier New"/>
              <a:cs typeface="Courier New"/>
            </a:endParaRPr>
          </a:p>
          <a:p>
            <a:pPr marL="453390">
              <a:lnSpc>
                <a:spcPct val="100000"/>
              </a:lnSpc>
              <a:spcBef>
                <a:spcPts val="15"/>
              </a:spcBef>
            </a:pPr>
            <a:r>
              <a:rPr dirty="0" sz="1550" spc="10">
                <a:solidFill>
                  <a:srgbClr val="FF0000"/>
                </a:solidFill>
                <a:latin typeface="Courier New"/>
                <a:cs typeface="Courier New"/>
              </a:rPr>
              <a:t>poseHandler.Forward()</a:t>
            </a:r>
            <a:r>
              <a:rPr dirty="0" sz="1550" spc="-45">
                <a:solidFill>
                  <a:srgbClr val="FF0000"/>
                </a:solidFill>
                <a:latin typeface="Courier New"/>
                <a:cs typeface="Courier New"/>
              </a:rPr>
              <a:t>;  //</a:t>
            </a:r>
            <a:r>
              <a:rPr dirty="0" sz="1550" spc="5">
                <a:solidFill>
                  <a:srgbClr val="FF0000"/>
                </a:solidFill>
                <a:latin typeface="UKIJ CJK"/>
                <a:cs typeface="UKIJ CJK"/>
              </a:rPr>
              <a:t>最终执行原子动作的还是</a:t>
            </a:r>
            <a:r>
              <a:rPr dirty="0" sz="1550" spc="-10">
                <a:solidFill>
                  <a:srgbClr val="FF0000"/>
                </a:solidFill>
                <a:latin typeface="Courier New"/>
                <a:cs typeface="Courier New"/>
              </a:rPr>
              <a:t>poseHandler</a:t>
            </a:r>
            <a:endParaRPr sz="1550">
              <a:latin typeface="Courier New"/>
              <a:cs typeface="Courier New"/>
            </a:endParaRPr>
          </a:p>
          <a:p>
            <a:pPr marL="91440">
              <a:lnSpc>
                <a:spcPct val="100000"/>
              </a:lnSpc>
              <a:spcBef>
                <a:spcPts val="95"/>
              </a:spcBef>
            </a:pPr>
            <a:r>
              <a:rPr dirty="0" sz="1550" spc="-50">
                <a:solidFill>
                  <a:srgbClr val="FF0000"/>
                </a:solidFill>
                <a:latin typeface="Courier New"/>
                <a:cs typeface="Courier New"/>
              </a:rPr>
              <a:t>}</a:t>
            </a:r>
            <a:endParaRPr sz="1550">
              <a:latin typeface="Courier New"/>
              <a:cs typeface="Courier New"/>
            </a:endParaRPr>
          </a:p>
        </p:txBody>
      </p:sp>
      <p:sp>
        <p:nvSpPr>
          <p:cNvPr id="12" name="object 12" descr=""/>
          <p:cNvSpPr/>
          <p:nvPr/>
        </p:nvSpPr>
        <p:spPr>
          <a:xfrm>
            <a:off x="2909951" y="2151506"/>
            <a:ext cx="4631690" cy="2294255"/>
          </a:xfrm>
          <a:custGeom>
            <a:avLst/>
            <a:gdLst/>
            <a:ahLst/>
            <a:cxnLst/>
            <a:rect l="l" t="t" r="r" b="b"/>
            <a:pathLst>
              <a:path w="4631690" h="2294254">
                <a:moveTo>
                  <a:pt x="1284224" y="11811"/>
                </a:moveTo>
                <a:lnTo>
                  <a:pt x="1279906" y="0"/>
                </a:lnTo>
                <a:lnTo>
                  <a:pt x="69227" y="445820"/>
                </a:lnTo>
                <a:lnTo>
                  <a:pt x="58293" y="416052"/>
                </a:lnTo>
                <a:lnTo>
                  <a:pt x="0" y="478155"/>
                </a:lnTo>
                <a:lnTo>
                  <a:pt x="84582" y="487553"/>
                </a:lnTo>
                <a:lnTo>
                  <a:pt x="75234" y="462153"/>
                </a:lnTo>
                <a:lnTo>
                  <a:pt x="73621" y="457771"/>
                </a:lnTo>
                <a:lnTo>
                  <a:pt x="1284224" y="11811"/>
                </a:lnTo>
                <a:close/>
              </a:path>
              <a:path w="4631690" h="2294254">
                <a:moveTo>
                  <a:pt x="4631563" y="1505839"/>
                </a:moveTo>
                <a:lnTo>
                  <a:pt x="4627118" y="1487297"/>
                </a:lnTo>
                <a:lnTo>
                  <a:pt x="1495691" y="2247696"/>
                </a:lnTo>
                <a:lnTo>
                  <a:pt x="1488948" y="2219960"/>
                </a:lnTo>
                <a:lnTo>
                  <a:pt x="1423924" y="2274951"/>
                </a:lnTo>
                <a:lnTo>
                  <a:pt x="1506982" y="2294001"/>
                </a:lnTo>
                <a:lnTo>
                  <a:pt x="1500949" y="2269236"/>
                </a:lnTo>
                <a:lnTo>
                  <a:pt x="1500212" y="2266226"/>
                </a:lnTo>
                <a:lnTo>
                  <a:pt x="4631563" y="1505839"/>
                </a:lnTo>
                <a:close/>
              </a:path>
            </a:pathLst>
          </a:custGeom>
          <a:solidFill>
            <a:srgbClr val="5B9BD4"/>
          </a:solidFill>
        </p:spPr>
        <p:txBody>
          <a:bodyPr wrap="square" lIns="0" tIns="0" rIns="0" bIns="0" rtlCol="0"/>
          <a:lstStyle/>
          <a:p/>
        </p:txBody>
      </p:sp>
      <p:sp>
        <p:nvSpPr>
          <p:cNvPr id="13" name="object 13"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44</a:t>
            </a:r>
          </a:p>
        </p:txBody>
      </p:sp>
      <p:sp>
        <p:nvSpPr>
          <p:cNvPr id="14" name="object 14"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1800225" cy="0"/>
          </a:xfrm>
          <a:custGeom>
            <a:avLst/>
            <a:gdLst/>
            <a:ahLst/>
            <a:cxnLst/>
            <a:rect l="l" t="t" r="r" b="b"/>
            <a:pathLst>
              <a:path w="1800225" h="0">
                <a:moveTo>
                  <a:pt x="1800034"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1855470" cy="575310"/>
          </a:xfrm>
          <a:prstGeom prst="rect"/>
        </p:spPr>
        <p:txBody>
          <a:bodyPr wrap="square" lIns="0" tIns="13335" rIns="0" bIns="0" rtlCol="0" vert="horz">
            <a:spAutoFit/>
          </a:bodyPr>
          <a:lstStyle/>
          <a:p>
            <a:pPr marL="12700">
              <a:lnSpc>
                <a:spcPct val="100000"/>
              </a:lnSpc>
              <a:spcBef>
                <a:spcPts val="105"/>
              </a:spcBef>
            </a:pPr>
            <a:r>
              <a:rPr dirty="0" sz="3600" spc="-20" b="0">
                <a:solidFill>
                  <a:srgbClr val="404040"/>
                </a:solidFill>
                <a:latin typeface="WenQuanYi Micro Hei"/>
                <a:cs typeface="WenQuanYi Micro Hei"/>
              </a:rPr>
              <a:t>本节小结</a:t>
            </a:r>
            <a:endParaRPr sz="3600">
              <a:latin typeface="WenQuanYi Micro Hei"/>
              <a:cs typeface="WenQuanYi Micro Hei"/>
            </a:endParaRPr>
          </a:p>
        </p:txBody>
      </p:sp>
      <p:sp>
        <p:nvSpPr>
          <p:cNvPr id="20" name="object 20"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45</a:t>
            </a:r>
          </a:p>
        </p:txBody>
      </p:sp>
      <p:sp>
        <p:nvSpPr>
          <p:cNvPr id="21" name="object 21"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847850"/>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7" name="object 7" descr=""/>
          <p:cNvSpPr txBox="1"/>
          <p:nvPr/>
        </p:nvSpPr>
        <p:spPr>
          <a:xfrm>
            <a:off x="1403603" y="1771332"/>
            <a:ext cx="1227455" cy="266065"/>
          </a:xfrm>
          <a:prstGeom prst="rect">
            <a:avLst/>
          </a:prstGeom>
        </p:spPr>
        <p:txBody>
          <a:bodyPr wrap="square" lIns="0" tIns="15875" rIns="0" bIns="0" rtlCol="0" vert="horz">
            <a:spAutoFit/>
          </a:bodyPr>
          <a:lstStyle/>
          <a:p>
            <a:pPr marL="12700">
              <a:lnSpc>
                <a:spcPct val="100000"/>
              </a:lnSpc>
              <a:spcBef>
                <a:spcPts val="125"/>
              </a:spcBef>
            </a:pPr>
            <a:r>
              <a:rPr dirty="0" sz="1550" spc="-10">
                <a:latin typeface="UKIJ CJK"/>
                <a:cs typeface="UKIJ CJK"/>
              </a:rPr>
              <a:t>原子层抽象：</a:t>
            </a:r>
            <a:endParaRPr sz="1550">
              <a:latin typeface="UKIJ CJK"/>
              <a:cs typeface="UKIJ CJK"/>
            </a:endParaRPr>
          </a:p>
        </p:txBody>
      </p:sp>
      <p:sp>
        <p:nvSpPr>
          <p:cNvPr id="8" name="object 8" descr=""/>
          <p:cNvSpPr txBox="1"/>
          <p:nvPr/>
        </p:nvSpPr>
        <p:spPr>
          <a:xfrm>
            <a:off x="1499235" y="2277109"/>
            <a:ext cx="119380" cy="151130"/>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9" name="object 9" descr=""/>
          <p:cNvSpPr txBox="1"/>
          <p:nvPr/>
        </p:nvSpPr>
        <p:spPr>
          <a:xfrm>
            <a:off x="1756410" y="2097722"/>
            <a:ext cx="9339580" cy="712470"/>
          </a:xfrm>
          <a:prstGeom prst="rect">
            <a:avLst/>
          </a:prstGeom>
        </p:spPr>
        <p:txBody>
          <a:bodyPr wrap="square" lIns="0" tIns="12065" rIns="0" bIns="0" rtlCol="0" vert="horz">
            <a:spAutoFit/>
          </a:bodyPr>
          <a:lstStyle/>
          <a:p>
            <a:pPr marL="12700" marR="5080">
              <a:lnSpc>
                <a:spcPct val="145300"/>
              </a:lnSpc>
              <a:spcBef>
                <a:spcPts val="95"/>
              </a:spcBef>
            </a:pPr>
            <a:r>
              <a:rPr dirty="0" sz="1550" spc="-5">
                <a:latin typeface="UKIJ CJK"/>
                <a:cs typeface="UKIJ CJK"/>
              </a:rPr>
              <a:t>自顶向下设计：将复杂的掉头指令操作逐层分解为更小、更简单的原子指令。例如，掉头指令可以分解为前进、左转、后退等原子指令。</a:t>
            </a:r>
            <a:endParaRPr sz="1550">
              <a:latin typeface="UKIJ CJK"/>
              <a:cs typeface="UKIJ CJK"/>
            </a:endParaRPr>
          </a:p>
        </p:txBody>
      </p:sp>
      <p:sp>
        <p:nvSpPr>
          <p:cNvPr id="10" name="object 10" descr=""/>
          <p:cNvSpPr txBox="1"/>
          <p:nvPr/>
        </p:nvSpPr>
        <p:spPr>
          <a:xfrm>
            <a:off x="1499235" y="3049206"/>
            <a:ext cx="119380" cy="151765"/>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11" name="object 11" descr=""/>
          <p:cNvSpPr txBox="1"/>
          <p:nvPr/>
        </p:nvSpPr>
        <p:spPr>
          <a:xfrm>
            <a:off x="1756410" y="2869755"/>
            <a:ext cx="9339580" cy="713105"/>
          </a:xfrm>
          <a:prstGeom prst="rect">
            <a:avLst/>
          </a:prstGeom>
        </p:spPr>
        <p:txBody>
          <a:bodyPr wrap="square" lIns="0" tIns="12065" rIns="0" bIns="0" rtlCol="0" vert="horz">
            <a:spAutoFit/>
          </a:bodyPr>
          <a:lstStyle/>
          <a:p>
            <a:pPr marL="12700" marR="5080">
              <a:lnSpc>
                <a:spcPct val="145500"/>
              </a:lnSpc>
              <a:spcBef>
                <a:spcPts val="95"/>
              </a:spcBef>
            </a:pPr>
            <a:r>
              <a:rPr dirty="0" sz="1550" spc="-5">
                <a:latin typeface="UKIJ CJK"/>
                <a:cs typeface="UKIJ CJK"/>
              </a:rPr>
              <a:t>单一职责原则：每个原子指令只负责一个独立的功能，如前进指令只负责车辆前进，左转指令只负责车辆左转。这样确保了指令功能独立且可复用。</a:t>
            </a:r>
            <a:endParaRPr sz="1550">
              <a:latin typeface="UKIJ CJK"/>
              <a:cs typeface="UKIJ CJK"/>
            </a:endParaRPr>
          </a:p>
        </p:txBody>
      </p:sp>
      <p:sp>
        <p:nvSpPr>
          <p:cNvPr id="12" name="object 12" descr=""/>
          <p:cNvSpPr txBox="1"/>
          <p:nvPr/>
        </p:nvSpPr>
        <p:spPr>
          <a:xfrm>
            <a:off x="1098867" y="3841495"/>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13" name="object 13" descr=""/>
          <p:cNvSpPr txBox="1"/>
          <p:nvPr/>
        </p:nvSpPr>
        <p:spPr>
          <a:xfrm>
            <a:off x="1403603" y="3764851"/>
            <a:ext cx="1027430" cy="266065"/>
          </a:xfrm>
          <a:prstGeom prst="rect">
            <a:avLst/>
          </a:prstGeom>
        </p:spPr>
        <p:txBody>
          <a:bodyPr wrap="square" lIns="0" tIns="15875" rIns="0" bIns="0" rtlCol="0" vert="horz">
            <a:spAutoFit/>
          </a:bodyPr>
          <a:lstStyle/>
          <a:p>
            <a:pPr marL="12700">
              <a:lnSpc>
                <a:spcPct val="100000"/>
              </a:lnSpc>
              <a:spcBef>
                <a:spcPts val="125"/>
              </a:spcBef>
            </a:pPr>
            <a:r>
              <a:rPr dirty="0" sz="1550" spc="-10">
                <a:latin typeface="UKIJ CJK"/>
                <a:cs typeface="UKIJ CJK"/>
              </a:rPr>
              <a:t>任务编排：</a:t>
            </a:r>
            <a:endParaRPr sz="1550">
              <a:latin typeface="UKIJ CJK"/>
              <a:cs typeface="UKIJ CJK"/>
            </a:endParaRPr>
          </a:p>
        </p:txBody>
      </p:sp>
      <p:sp>
        <p:nvSpPr>
          <p:cNvPr id="14" name="object 14" descr=""/>
          <p:cNvSpPr txBox="1"/>
          <p:nvPr/>
        </p:nvSpPr>
        <p:spPr>
          <a:xfrm>
            <a:off x="1499235" y="4270629"/>
            <a:ext cx="119380" cy="151130"/>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15" name="object 15" descr=""/>
          <p:cNvSpPr txBox="1"/>
          <p:nvPr/>
        </p:nvSpPr>
        <p:spPr>
          <a:xfrm>
            <a:off x="1756410" y="4194238"/>
            <a:ext cx="1428115" cy="266065"/>
          </a:xfrm>
          <a:prstGeom prst="rect">
            <a:avLst/>
          </a:prstGeom>
        </p:spPr>
        <p:txBody>
          <a:bodyPr wrap="square" lIns="0" tIns="15875" rIns="0" bIns="0" rtlCol="0" vert="horz">
            <a:spAutoFit/>
          </a:bodyPr>
          <a:lstStyle/>
          <a:p>
            <a:pPr marL="12700">
              <a:lnSpc>
                <a:spcPct val="100000"/>
              </a:lnSpc>
              <a:spcBef>
                <a:spcPts val="125"/>
              </a:spcBef>
            </a:pPr>
            <a:r>
              <a:rPr dirty="0" sz="1550" spc="-10">
                <a:latin typeface="UKIJ CJK"/>
                <a:cs typeface="UKIJ CJK"/>
              </a:rPr>
              <a:t>组合设计模式：</a:t>
            </a:r>
            <a:endParaRPr sz="1550">
              <a:latin typeface="UKIJ CJK"/>
              <a:cs typeface="UKIJ CJK"/>
            </a:endParaRPr>
          </a:p>
        </p:txBody>
      </p:sp>
      <p:sp>
        <p:nvSpPr>
          <p:cNvPr id="16" name="object 16" descr=""/>
          <p:cNvSpPr txBox="1"/>
          <p:nvPr/>
        </p:nvSpPr>
        <p:spPr>
          <a:xfrm>
            <a:off x="1899666" y="4690491"/>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17" name="object 17" descr=""/>
          <p:cNvSpPr txBox="1"/>
          <p:nvPr/>
        </p:nvSpPr>
        <p:spPr>
          <a:xfrm>
            <a:off x="2099691" y="4520755"/>
            <a:ext cx="8987155" cy="692785"/>
          </a:xfrm>
          <a:prstGeom prst="rect">
            <a:avLst/>
          </a:prstGeom>
        </p:spPr>
        <p:txBody>
          <a:bodyPr wrap="square" lIns="0" tIns="12065" rIns="0" bIns="0" rtlCol="0" vert="horz">
            <a:spAutoFit/>
          </a:bodyPr>
          <a:lstStyle/>
          <a:p>
            <a:pPr marL="12700" marR="5080">
              <a:lnSpc>
                <a:spcPct val="141200"/>
              </a:lnSpc>
              <a:spcBef>
                <a:spcPts val="95"/>
              </a:spcBef>
            </a:pPr>
            <a:r>
              <a:rPr dirty="0" sz="1550" spc="-5">
                <a:latin typeface="UKIJ CJK"/>
                <a:cs typeface="UKIJ CJK"/>
              </a:rPr>
              <a:t>将复杂的指令处理转换为原子指令的编排。例如，掉头操作可以通过组合前进、左转、后退等原子指</a:t>
            </a:r>
            <a:r>
              <a:rPr dirty="0" sz="1550" spc="-10">
                <a:latin typeface="UKIJ CJK"/>
                <a:cs typeface="UKIJ CJK"/>
              </a:rPr>
              <a:t>令来实现。</a:t>
            </a:r>
            <a:endParaRPr sz="1550">
              <a:latin typeface="UKIJ CJK"/>
              <a:cs typeface="UKIJ CJK"/>
            </a:endParaRPr>
          </a:p>
        </p:txBody>
      </p:sp>
      <p:sp>
        <p:nvSpPr>
          <p:cNvPr id="18" name="object 18" descr=""/>
          <p:cNvSpPr txBox="1"/>
          <p:nvPr/>
        </p:nvSpPr>
        <p:spPr>
          <a:xfrm>
            <a:off x="1899666" y="5443854"/>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latin typeface="Wingdings"/>
                <a:cs typeface="Wingdings"/>
              </a:rPr>
              <a:t></a:t>
            </a:r>
            <a:endParaRPr sz="800">
              <a:latin typeface="Wingdings"/>
              <a:cs typeface="Wingdings"/>
            </a:endParaRPr>
          </a:p>
        </p:txBody>
      </p:sp>
      <p:sp>
        <p:nvSpPr>
          <p:cNvPr id="19" name="object 19" descr=""/>
          <p:cNvSpPr txBox="1"/>
          <p:nvPr/>
        </p:nvSpPr>
        <p:spPr>
          <a:xfrm>
            <a:off x="2099691" y="5367337"/>
            <a:ext cx="8719185" cy="266065"/>
          </a:xfrm>
          <a:prstGeom prst="rect">
            <a:avLst/>
          </a:prstGeom>
        </p:spPr>
        <p:txBody>
          <a:bodyPr wrap="square" lIns="0" tIns="15875" rIns="0" bIns="0" rtlCol="0" vert="horz">
            <a:spAutoFit/>
          </a:bodyPr>
          <a:lstStyle/>
          <a:p>
            <a:pPr marL="12700">
              <a:lnSpc>
                <a:spcPct val="100000"/>
              </a:lnSpc>
              <a:spcBef>
                <a:spcPts val="125"/>
              </a:spcBef>
            </a:pPr>
            <a:r>
              <a:rPr dirty="0" sz="1550" spc="-5">
                <a:latin typeface="UKIJ CJK"/>
                <a:cs typeface="UKIJ CJK"/>
              </a:rPr>
              <a:t>通过不同的原子指令组合，可以实现各种复杂的功能需求，如在不同状态下执行不同的掉头步骤。</a:t>
            </a:r>
            <a:endParaRPr sz="1550">
              <a:latin typeface="UKIJ CJK"/>
              <a:cs typeface="UKIJ CJ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16585"/>
            <a:ext cx="959485" cy="586740"/>
          </a:xfrm>
          <a:prstGeom prst="rect"/>
        </p:spPr>
        <p:txBody>
          <a:bodyPr wrap="square" lIns="0" tIns="16510" rIns="0" bIns="0" rtlCol="0" vert="horz">
            <a:spAutoFit/>
          </a:bodyPr>
          <a:lstStyle/>
          <a:p>
            <a:pPr marL="12700">
              <a:lnSpc>
                <a:spcPct val="100000"/>
              </a:lnSpc>
              <a:spcBef>
                <a:spcPts val="130"/>
              </a:spcBef>
            </a:pPr>
            <a:r>
              <a:rPr dirty="0" sz="3650" spc="-35" b="0">
                <a:solidFill>
                  <a:srgbClr val="404040"/>
                </a:solidFill>
                <a:latin typeface="WenQuanYi Micro Hei"/>
                <a:cs typeface="WenQuanYi Micro Hei"/>
              </a:rPr>
              <a:t>目录</a:t>
            </a:r>
            <a:endParaRPr sz="3650">
              <a:latin typeface="WenQuanYi Micro Hei"/>
              <a:cs typeface="WenQuanYi Micro Hei"/>
            </a:endParaRP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46</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985327"/>
            <a:ext cx="2581275" cy="3047365"/>
          </a:xfrm>
          <a:prstGeom prst="rect">
            <a:avLst/>
          </a:prstGeom>
        </p:spPr>
        <p:txBody>
          <a:bodyPr wrap="square" lIns="0" tIns="15875" rIns="0" bIns="0" rtlCol="0" vert="horz">
            <a:spAutoFit/>
          </a:bodyPr>
          <a:lstStyle/>
          <a:p>
            <a:pPr marL="469265" indent="-456565">
              <a:lnSpc>
                <a:spcPct val="100000"/>
              </a:lnSpc>
              <a:spcBef>
                <a:spcPts val="125"/>
              </a:spcBef>
              <a:buFont typeface="Courier New"/>
              <a:buAutoNum type="arabicPeriod"/>
              <a:tabLst>
                <a:tab pos="469265" algn="l"/>
              </a:tabLst>
            </a:pPr>
            <a:r>
              <a:rPr dirty="0" sz="2150">
                <a:solidFill>
                  <a:srgbClr val="7E7E7E"/>
                </a:solidFill>
                <a:latin typeface="UKIJ CJK"/>
                <a:cs typeface="UKIJ CJK"/>
              </a:rPr>
              <a:t>实验</a:t>
            </a:r>
            <a:r>
              <a:rPr dirty="0" baseline="-3875" sz="3225" spc="-37">
                <a:solidFill>
                  <a:srgbClr val="7E7E7E"/>
                </a:solidFill>
                <a:latin typeface="Courier New"/>
                <a:cs typeface="Courier New"/>
              </a:rPr>
              <a:t>3</a:t>
            </a:r>
            <a:r>
              <a:rPr dirty="0" sz="2150" spc="-25">
                <a:solidFill>
                  <a:srgbClr val="7E7E7E"/>
                </a:solidFill>
                <a:latin typeface="UKIJ CJK"/>
                <a:cs typeface="UKIJ CJK"/>
              </a:rPr>
              <a:t>回顾</a:t>
            </a:r>
            <a:endParaRPr sz="2150">
              <a:latin typeface="UKIJ CJK"/>
              <a:cs typeface="UKIJ CJK"/>
            </a:endParaRPr>
          </a:p>
          <a:p>
            <a:pPr marL="469265" indent="-456565">
              <a:lnSpc>
                <a:spcPct val="100000"/>
              </a:lnSpc>
              <a:spcBef>
                <a:spcPts val="1930"/>
              </a:spcBef>
              <a:buFont typeface="Courier New"/>
              <a:buAutoNum type="arabicPeriod"/>
              <a:tabLst>
                <a:tab pos="469265" algn="l"/>
              </a:tabLst>
            </a:pPr>
            <a:r>
              <a:rPr dirty="0" sz="2150" spc="-15">
                <a:latin typeface="UKIJ CJK"/>
                <a:cs typeface="UKIJ CJK"/>
              </a:rPr>
              <a:t>项目实践</a:t>
            </a:r>
            <a:endParaRPr sz="2150">
              <a:latin typeface="UKIJ CJK"/>
              <a:cs typeface="UKIJ CJK"/>
            </a:endParaRPr>
          </a:p>
          <a:p>
            <a:pPr lvl="1" marL="1021080" indent="-608330">
              <a:lnSpc>
                <a:spcPct val="100000"/>
              </a:lnSpc>
              <a:spcBef>
                <a:spcPts val="1775"/>
              </a:spcBef>
              <a:buFont typeface="Courier New"/>
              <a:buAutoNum type="arabicPeriod"/>
              <a:tabLst>
                <a:tab pos="1021080" algn="l"/>
              </a:tabLst>
            </a:pPr>
            <a:r>
              <a:rPr dirty="0" baseline="1388" sz="3000" spc="-15">
                <a:solidFill>
                  <a:srgbClr val="7E7E7E"/>
                </a:solidFill>
                <a:latin typeface="UKIJ CJK"/>
                <a:cs typeface="UKIJ CJK"/>
              </a:rPr>
              <a:t>面向接口编程</a:t>
            </a:r>
            <a:endParaRPr baseline="1388" sz="3000">
              <a:latin typeface="UKIJ CJK"/>
              <a:cs typeface="UKIJ CJK"/>
            </a:endParaRPr>
          </a:p>
          <a:p>
            <a:pPr lvl="1" marL="1021080" indent="-608330">
              <a:lnSpc>
                <a:spcPct val="100000"/>
              </a:lnSpc>
              <a:spcBef>
                <a:spcPts val="1655"/>
              </a:spcBef>
              <a:buFont typeface="Courier New"/>
              <a:buAutoNum type="arabicPeriod"/>
              <a:tabLst>
                <a:tab pos="1021080" algn="l"/>
              </a:tabLst>
            </a:pPr>
            <a:r>
              <a:rPr dirty="0" baseline="2777" sz="3000" spc="-22">
                <a:solidFill>
                  <a:srgbClr val="7E7E7E"/>
                </a:solidFill>
                <a:latin typeface="UKIJ CJK"/>
                <a:cs typeface="UKIJ CJK"/>
              </a:rPr>
              <a:t>任务编排</a:t>
            </a:r>
            <a:endParaRPr baseline="2777" sz="3000">
              <a:latin typeface="UKIJ CJK"/>
              <a:cs typeface="UKIJ CJK"/>
            </a:endParaRPr>
          </a:p>
          <a:p>
            <a:pPr lvl="1" marL="1021080" indent="-608330">
              <a:lnSpc>
                <a:spcPct val="100000"/>
              </a:lnSpc>
              <a:spcBef>
                <a:spcPts val="1730"/>
              </a:spcBef>
              <a:buFont typeface="Courier New"/>
              <a:buAutoNum type="arabicPeriod"/>
              <a:tabLst>
                <a:tab pos="1021080" algn="l"/>
              </a:tabLst>
            </a:pPr>
            <a:r>
              <a:rPr dirty="0" baseline="1388" sz="3000" spc="-15">
                <a:latin typeface="UKIJ CJK"/>
                <a:cs typeface="UKIJ CJK"/>
              </a:rPr>
              <a:t>目录结构设计</a:t>
            </a:r>
            <a:endParaRPr baseline="1388" sz="3000">
              <a:latin typeface="UKIJ CJK"/>
              <a:cs typeface="UKIJ CJK"/>
            </a:endParaRPr>
          </a:p>
          <a:p>
            <a:pPr marL="469265" indent="-456565">
              <a:lnSpc>
                <a:spcPct val="100000"/>
              </a:lnSpc>
              <a:spcBef>
                <a:spcPts val="1730"/>
              </a:spcBef>
              <a:buFont typeface="Courier New"/>
              <a:buAutoNum type="arabicPeriod"/>
              <a:tabLst>
                <a:tab pos="469265" algn="l"/>
              </a:tabLst>
            </a:pPr>
            <a:r>
              <a:rPr dirty="0" sz="2150" spc="-25">
                <a:solidFill>
                  <a:srgbClr val="7E7E7E"/>
                </a:solidFill>
                <a:latin typeface="UKIJ CJK"/>
                <a:cs typeface="UKIJ CJK"/>
              </a:rPr>
              <a:t>总结</a:t>
            </a:r>
            <a:endParaRPr sz="2150">
              <a:latin typeface="UKIJ CJK"/>
              <a:cs typeface="UKIJ CJ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4124325" cy="518159"/>
          </a:xfrm>
          <a:prstGeom prst="rect"/>
        </p:spPr>
        <p:txBody>
          <a:bodyPr wrap="square" lIns="0" tIns="16510" rIns="0" bIns="0" rtlCol="0" vert="horz">
            <a:spAutoFit/>
          </a:bodyPr>
          <a:lstStyle/>
          <a:p>
            <a:pPr marL="12700">
              <a:lnSpc>
                <a:spcPct val="100000"/>
              </a:lnSpc>
              <a:spcBef>
                <a:spcPts val="130"/>
              </a:spcBef>
            </a:pPr>
            <a:r>
              <a:rPr dirty="0" spc="-15"/>
              <a:t>工程目录结构设计分析</a:t>
            </a:r>
          </a:p>
        </p:txBody>
      </p:sp>
      <p:sp>
        <p:nvSpPr>
          <p:cNvPr id="3" name="object 3" descr=""/>
          <p:cNvSpPr txBox="1"/>
          <p:nvPr/>
        </p:nvSpPr>
        <p:spPr>
          <a:xfrm>
            <a:off x="777875" y="1051750"/>
            <a:ext cx="7384415" cy="2294890"/>
          </a:xfrm>
          <a:prstGeom prst="rect">
            <a:avLst/>
          </a:prstGeom>
        </p:spPr>
        <p:txBody>
          <a:bodyPr wrap="square" lIns="0" tIns="158115" rIns="0" bIns="0" rtlCol="0" vert="horz">
            <a:spAutoFit/>
          </a:bodyPr>
          <a:lstStyle/>
          <a:p>
            <a:pPr marL="45720">
              <a:lnSpc>
                <a:spcPct val="100000"/>
              </a:lnSpc>
              <a:spcBef>
                <a:spcPts val="1245"/>
              </a:spcBef>
            </a:pPr>
            <a:r>
              <a:rPr dirty="0" sz="1800" spc="-5" b="1">
                <a:solidFill>
                  <a:srgbClr val="111111"/>
                </a:solidFill>
                <a:latin typeface="Noto Serif CJK JP"/>
                <a:cs typeface="Noto Serif CJK JP"/>
              </a:rPr>
              <a:t>引子</a:t>
            </a:r>
            <a:r>
              <a:rPr dirty="0" sz="1800" spc="-50">
                <a:solidFill>
                  <a:srgbClr val="111111"/>
                </a:solidFill>
                <a:latin typeface="UKIJ CJK"/>
                <a:cs typeface="UKIJ CJK"/>
              </a:rPr>
              <a:t>：</a:t>
            </a:r>
            <a:endParaRPr sz="1800">
              <a:latin typeface="UKIJ CJK"/>
              <a:cs typeface="UKIJ CJK"/>
            </a:endParaRPr>
          </a:p>
          <a:p>
            <a:pPr algn="just" marL="45720" marR="5080">
              <a:lnSpc>
                <a:spcPct val="149500"/>
              </a:lnSpc>
              <a:spcBef>
                <a:spcPts val="75"/>
              </a:spcBef>
            </a:pPr>
            <a:r>
              <a:rPr dirty="0" sz="1800" spc="-5">
                <a:solidFill>
                  <a:srgbClr val="111111"/>
                </a:solidFill>
                <a:latin typeface="UKIJ CJK"/>
                <a:cs typeface="UKIJ CJK"/>
              </a:rPr>
              <a:t>在企业软件开发中，代码工程的规模通常非常庞大，可能涉及数百甚至上千个代码文件。如何有效管理这些代码文件，成为一个亟需解决的关键问</a:t>
            </a:r>
            <a:r>
              <a:rPr dirty="0" sz="1800" spc="-25">
                <a:solidFill>
                  <a:srgbClr val="111111"/>
                </a:solidFill>
                <a:latin typeface="UKIJ CJK"/>
                <a:cs typeface="UKIJ CJK"/>
              </a:rPr>
              <a:t>题。</a:t>
            </a:r>
            <a:endParaRPr sz="1800">
              <a:latin typeface="UKIJ CJK"/>
              <a:cs typeface="UKIJ CJK"/>
            </a:endParaRPr>
          </a:p>
          <a:p>
            <a:pPr marL="12700">
              <a:lnSpc>
                <a:spcPct val="100000"/>
              </a:lnSpc>
              <a:spcBef>
                <a:spcPts val="2640"/>
              </a:spcBef>
            </a:pPr>
            <a:r>
              <a:rPr dirty="0" sz="1800" spc="-15" b="1">
                <a:solidFill>
                  <a:srgbClr val="111111"/>
                </a:solidFill>
                <a:latin typeface="Noto Serif CJK JP"/>
                <a:cs typeface="Noto Serif CJK JP"/>
              </a:rPr>
              <a:t>当前工程文件管理分析：</a:t>
            </a:r>
            <a:endParaRPr sz="1800">
              <a:latin typeface="Noto Serif CJK JP"/>
              <a:cs typeface="Noto Serif CJK JP"/>
            </a:endParaRPr>
          </a:p>
        </p:txBody>
      </p:sp>
      <p:sp>
        <p:nvSpPr>
          <p:cNvPr id="4" name="object 4" descr=""/>
          <p:cNvSpPr txBox="1"/>
          <p:nvPr/>
        </p:nvSpPr>
        <p:spPr>
          <a:xfrm>
            <a:off x="777875" y="3656393"/>
            <a:ext cx="111125" cy="163195"/>
          </a:xfrm>
          <a:prstGeom prst="rect">
            <a:avLst/>
          </a:prstGeom>
        </p:spPr>
        <p:txBody>
          <a:bodyPr wrap="square" lIns="0" tIns="12700" rIns="0" bIns="0" rtlCol="0" vert="horz">
            <a:spAutoFit/>
          </a:bodyPr>
          <a:lstStyle/>
          <a:p>
            <a:pPr marL="12700">
              <a:lnSpc>
                <a:spcPct val="100000"/>
              </a:lnSpc>
              <a:spcBef>
                <a:spcPts val="100"/>
              </a:spcBef>
            </a:pPr>
            <a:r>
              <a:rPr dirty="0" sz="900" spc="-50">
                <a:solidFill>
                  <a:srgbClr val="111111"/>
                </a:solidFill>
                <a:latin typeface="Wingdings"/>
                <a:cs typeface="Wingdings"/>
              </a:rPr>
              <a:t></a:t>
            </a:r>
            <a:endParaRPr sz="900">
              <a:latin typeface="Wingdings"/>
              <a:cs typeface="Wingdings"/>
            </a:endParaRPr>
          </a:p>
        </p:txBody>
      </p:sp>
      <p:sp>
        <p:nvSpPr>
          <p:cNvPr id="5" name="object 5" descr=""/>
          <p:cNvSpPr txBox="1"/>
          <p:nvPr/>
        </p:nvSpPr>
        <p:spPr>
          <a:xfrm>
            <a:off x="1082992" y="3561016"/>
            <a:ext cx="4373245" cy="300355"/>
          </a:xfrm>
          <a:prstGeom prst="rect">
            <a:avLst/>
          </a:prstGeom>
        </p:spPr>
        <p:txBody>
          <a:bodyPr wrap="square" lIns="0" tIns="12700" rIns="0" bIns="0" rtlCol="0" vert="horz">
            <a:spAutoFit/>
          </a:bodyPr>
          <a:lstStyle/>
          <a:p>
            <a:pPr marL="12700">
              <a:lnSpc>
                <a:spcPct val="100000"/>
              </a:lnSpc>
              <a:spcBef>
                <a:spcPts val="100"/>
              </a:spcBef>
            </a:pPr>
            <a:r>
              <a:rPr dirty="0" sz="1800" spc="-15">
                <a:solidFill>
                  <a:srgbClr val="111111"/>
                </a:solidFill>
                <a:latin typeface="UKIJ CJK"/>
                <a:cs typeface="UKIJ CJK"/>
              </a:rPr>
              <a:t>代码文件平铺在同一目录下，缺乏层次结构</a:t>
            </a:r>
            <a:endParaRPr sz="1800">
              <a:latin typeface="UKIJ CJK"/>
              <a:cs typeface="UKIJ CJK"/>
            </a:endParaRPr>
          </a:p>
        </p:txBody>
      </p:sp>
      <p:sp>
        <p:nvSpPr>
          <p:cNvPr id="6" name="object 6" descr=""/>
          <p:cNvSpPr txBox="1"/>
          <p:nvPr/>
        </p:nvSpPr>
        <p:spPr>
          <a:xfrm>
            <a:off x="777875" y="4171378"/>
            <a:ext cx="111125" cy="163195"/>
          </a:xfrm>
          <a:prstGeom prst="rect">
            <a:avLst/>
          </a:prstGeom>
        </p:spPr>
        <p:txBody>
          <a:bodyPr wrap="square" lIns="0" tIns="12700" rIns="0" bIns="0" rtlCol="0" vert="horz">
            <a:spAutoFit/>
          </a:bodyPr>
          <a:lstStyle/>
          <a:p>
            <a:pPr marL="12700">
              <a:lnSpc>
                <a:spcPct val="100000"/>
              </a:lnSpc>
              <a:spcBef>
                <a:spcPts val="100"/>
              </a:spcBef>
            </a:pPr>
            <a:r>
              <a:rPr dirty="0" sz="900" spc="-50">
                <a:solidFill>
                  <a:srgbClr val="111111"/>
                </a:solidFill>
                <a:latin typeface="Wingdings"/>
                <a:cs typeface="Wingdings"/>
              </a:rPr>
              <a:t></a:t>
            </a:r>
            <a:endParaRPr sz="900">
              <a:latin typeface="Wingdings"/>
              <a:cs typeface="Wingdings"/>
            </a:endParaRPr>
          </a:p>
        </p:txBody>
      </p:sp>
      <p:sp>
        <p:nvSpPr>
          <p:cNvPr id="7" name="object 7" descr=""/>
          <p:cNvSpPr txBox="1"/>
          <p:nvPr/>
        </p:nvSpPr>
        <p:spPr>
          <a:xfrm>
            <a:off x="1082992" y="3941254"/>
            <a:ext cx="6975475" cy="845185"/>
          </a:xfrm>
          <a:prstGeom prst="rect">
            <a:avLst/>
          </a:prstGeom>
        </p:spPr>
        <p:txBody>
          <a:bodyPr wrap="square" lIns="0" tIns="12700" rIns="0" bIns="0" rtlCol="0" vert="horz">
            <a:spAutoFit/>
          </a:bodyPr>
          <a:lstStyle/>
          <a:p>
            <a:pPr marL="12700" marR="5080">
              <a:lnSpc>
                <a:spcPct val="149400"/>
              </a:lnSpc>
              <a:spcBef>
                <a:spcPts val="100"/>
              </a:spcBef>
            </a:pPr>
            <a:r>
              <a:rPr dirty="0" sz="1800" spc="-15">
                <a:solidFill>
                  <a:srgbClr val="111111"/>
                </a:solidFill>
                <a:latin typeface="UKIJ CJK"/>
                <a:cs typeface="UKIJ CJK"/>
              </a:rPr>
              <a:t>代码文件之间的依赖关系和模块划分不明显，难以直观地理解代码的</a:t>
            </a:r>
            <a:r>
              <a:rPr dirty="0" sz="1800" spc="-10">
                <a:solidFill>
                  <a:srgbClr val="111111"/>
                </a:solidFill>
                <a:latin typeface="UKIJ CJK"/>
                <a:cs typeface="UKIJ CJK"/>
              </a:rPr>
              <a:t>模块化和层次关系</a:t>
            </a:r>
            <a:endParaRPr sz="1800">
              <a:latin typeface="UKIJ CJK"/>
              <a:cs typeface="UKIJ CJK"/>
            </a:endParaRPr>
          </a:p>
        </p:txBody>
      </p:sp>
      <p:sp>
        <p:nvSpPr>
          <p:cNvPr id="8" name="object 8" descr=""/>
          <p:cNvSpPr txBox="1"/>
          <p:nvPr/>
        </p:nvSpPr>
        <p:spPr>
          <a:xfrm>
            <a:off x="777875" y="5097145"/>
            <a:ext cx="111125" cy="162560"/>
          </a:xfrm>
          <a:prstGeom prst="rect">
            <a:avLst/>
          </a:prstGeom>
        </p:spPr>
        <p:txBody>
          <a:bodyPr wrap="square" lIns="0" tIns="12700" rIns="0" bIns="0" rtlCol="0" vert="horz">
            <a:spAutoFit/>
          </a:bodyPr>
          <a:lstStyle/>
          <a:p>
            <a:pPr marL="12700">
              <a:lnSpc>
                <a:spcPct val="100000"/>
              </a:lnSpc>
              <a:spcBef>
                <a:spcPts val="100"/>
              </a:spcBef>
            </a:pPr>
            <a:r>
              <a:rPr dirty="0" sz="900" spc="-50">
                <a:solidFill>
                  <a:srgbClr val="111111"/>
                </a:solidFill>
                <a:latin typeface="Wingdings"/>
                <a:cs typeface="Wingdings"/>
              </a:rPr>
              <a:t></a:t>
            </a:r>
            <a:endParaRPr sz="900">
              <a:latin typeface="Wingdings"/>
              <a:cs typeface="Wingdings"/>
            </a:endParaRPr>
          </a:p>
        </p:txBody>
      </p:sp>
      <p:sp>
        <p:nvSpPr>
          <p:cNvPr id="9" name="object 9" descr=""/>
          <p:cNvSpPr txBox="1"/>
          <p:nvPr/>
        </p:nvSpPr>
        <p:spPr>
          <a:xfrm>
            <a:off x="1082992" y="5001577"/>
            <a:ext cx="277241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111111"/>
                </a:solidFill>
                <a:latin typeface="UKIJ CJK"/>
                <a:cs typeface="UKIJ CJK"/>
              </a:rPr>
              <a:t>影响代码的可读性和维护性</a:t>
            </a:r>
            <a:endParaRPr sz="1800">
              <a:latin typeface="UKIJ CJK"/>
              <a:cs typeface="UKIJ CJK"/>
            </a:endParaRPr>
          </a:p>
        </p:txBody>
      </p:sp>
      <p:pic>
        <p:nvPicPr>
          <p:cNvPr id="10" name="object 10" descr=""/>
          <p:cNvPicPr/>
          <p:nvPr/>
        </p:nvPicPr>
        <p:blipFill>
          <a:blip r:embed="rId2" cstate="print"/>
          <a:stretch>
            <a:fillRect/>
          </a:stretch>
        </p:blipFill>
        <p:spPr>
          <a:xfrm>
            <a:off x="8715375" y="933450"/>
            <a:ext cx="2247900" cy="5267325"/>
          </a:xfrm>
          <a:prstGeom prst="rect">
            <a:avLst/>
          </a:prstGeom>
        </p:spPr>
      </p:pic>
      <p:sp>
        <p:nvSpPr>
          <p:cNvPr id="11" name="object 11"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47</a:t>
            </a:r>
          </a:p>
        </p:txBody>
      </p:sp>
      <p:sp>
        <p:nvSpPr>
          <p:cNvPr id="12" name="object 12"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3714750" cy="518159"/>
          </a:xfrm>
          <a:prstGeom prst="rect"/>
        </p:spPr>
        <p:txBody>
          <a:bodyPr wrap="square" lIns="0" tIns="16510" rIns="0" bIns="0" rtlCol="0" vert="horz">
            <a:spAutoFit/>
          </a:bodyPr>
          <a:lstStyle/>
          <a:p>
            <a:pPr marL="12700">
              <a:lnSpc>
                <a:spcPct val="100000"/>
              </a:lnSpc>
              <a:spcBef>
                <a:spcPts val="130"/>
              </a:spcBef>
            </a:pPr>
            <a:r>
              <a:rPr dirty="0" spc="-15"/>
              <a:t>目录结构设计的原则</a:t>
            </a: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48</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799782" y="1305940"/>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4" name="object 4" descr=""/>
          <p:cNvSpPr txBox="1"/>
          <p:nvPr/>
        </p:nvSpPr>
        <p:spPr>
          <a:xfrm>
            <a:off x="1104900" y="1191323"/>
            <a:ext cx="9787890"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Noto Serif CJK JP"/>
                <a:cs typeface="Noto Serif CJK JP"/>
              </a:rPr>
              <a:t>清晰性：</a:t>
            </a:r>
            <a:r>
              <a:rPr dirty="0" sz="2400" spc="-15">
                <a:latin typeface="UKIJ CJK"/>
                <a:cs typeface="UKIJ CJK"/>
              </a:rPr>
              <a:t>目录结构清晰明了，易于理解和导航。每个目录的用途应该明确</a:t>
            </a:r>
            <a:endParaRPr sz="2400">
              <a:latin typeface="UKIJ CJK"/>
              <a:cs typeface="UKIJ CJK"/>
            </a:endParaRPr>
          </a:p>
        </p:txBody>
      </p:sp>
      <p:sp>
        <p:nvSpPr>
          <p:cNvPr id="5" name="object 5" descr=""/>
          <p:cNvSpPr txBox="1"/>
          <p:nvPr/>
        </p:nvSpPr>
        <p:spPr>
          <a:xfrm>
            <a:off x="799782" y="1916429"/>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6" name="object 6" descr=""/>
          <p:cNvSpPr txBox="1"/>
          <p:nvPr/>
        </p:nvSpPr>
        <p:spPr>
          <a:xfrm>
            <a:off x="1104900" y="1801812"/>
            <a:ext cx="10093325"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Noto Serif CJK JP"/>
                <a:cs typeface="Noto Serif CJK JP"/>
              </a:rPr>
              <a:t>一致性：</a:t>
            </a:r>
            <a:r>
              <a:rPr dirty="0" sz="2400" spc="-15">
                <a:latin typeface="UKIJ CJK"/>
                <a:cs typeface="UKIJ CJK"/>
              </a:rPr>
              <a:t>保持一致的命名和组织方式，有助于提高代码的可读性和可维护性</a:t>
            </a:r>
            <a:endParaRPr sz="2400">
              <a:latin typeface="UKIJ CJK"/>
              <a:cs typeface="UKIJ CJK"/>
            </a:endParaRPr>
          </a:p>
        </p:txBody>
      </p:sp>
      <p:sp>
        <p:nvSpPr>
          <p:cNvPr id="7" name="object 7" descr=""/>
          <p:cNvSpPr txBox="1"/>
          <p:nvPr/>
        </p:nvSpPr>
        <p:spPr>
          <a:xfrm>
            <a:off x="799782" y="2526347"/>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8" name="object 8" descr=""/>
          <p:cNvSpPr txBox="1"/>
          <p:nvPr/>
        </p:nvSpPr>
        <p:spPr>
          <a:xfrm>
            <a:off x="1104900" y="2262540"/>
            <a:ext cx="10297795" cy="1056640"/>
          </a:xfrm>
          <a:prstGeom prst="rect">
            <a:avLst/>
          </a:prstGeom>
        </p:spPr>
        <p:txBody>
          <a:bodyPr wrap="square" lIns="0" tIns="162560" rIns="0" bIns="0" rtlCol="0" vert="horz">
            <a:spAutoFit/>
          </a:bodyPr>
          <a:lstStyle/>
          <a:p>
            <a:pPr marL="12700">
              <a:lnSpc>
                <a:spcPct val="100000"/>
              </a:lnSpc>
              <a:spcBef>
                <a:spcPts val="1280"/>
              </a:spcBef>
            </a:pPr>
            <a:r>
              <a:rPr dirty="0" sz="2400" spc="50" b="1">
                <a:latin typeface="Noto Serif CJK JP"/>
                <a:cs typeface="Noto Serif CJK JP"/>
              </a:rPr>
              <a:t>可扩展性：</a:t>
            </a:r>
            <a:r>
              <a:rPr dirty="0" sz="2400">
                <a:latin typeface="UKIJ CJK"/>
                <a:cs typeface="UKIJ CJK"/>
              </a:rPr>
              <a:t>设计目录结构时要考虑未来的扩展需求，确保新功能或模块可以</a:t>
            </a:r>
            <a:endParaRPr sz="2400">
              <a:latin typeface="UKIJ CJK"/>
              <a:cs typeface="UKIJ CJK"/>
            </a:endParaRPr>
          </a:p>
          <a:p>
            <a:pPr marL="12700">
              <a:lnSpc>
                <a:spcPct val="100000"/>
              </a:lnSpc>
              <a:spcBef>
                <a:spcPts val="1175"/>
              </a:spcBef>
            </a:pPr>
            <a:r>
              <a:rPr dirty="0" sz="2400" spc="-10">
                <a:latin typeface="UKIJ CJK"/>
                <a:cs typeface="UKIJ CJK"/>
              </a:rPr>
              <a:t>方便地添加</a:t>
            </a:r>
            <a:endParaRPr sz="2400">
              <a:latin typeface="UKIJ CJK"/>
              <a:cs typeface="UKIJ CJK"/>
            </a:endParaRPr>
          </a:p>
        </p:txBody>
      </p:sp>
      <p:sp>
        <p:nvSpPr>
          <p:cNvPr id="9" name="object 9" descr=""/>
          <p:cNvSpPr txBox="1"/>
          <p:nvPr/>
        </p:nvSpPr>
        <p:spPr>
          <a:xfrm>
            <a:off x="799782" y="3661473"/>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10" name="object 10" descr=""/>
          <p:cNvSpPr txBox="1"/>
          <p:nvPr/>
        </p:nvSpPr>
        <p:spPr>
          <a:xfrm>
            <a:off x="1104900" y="3407201"/>
            <a:ext cx="10607040" cy="1037590"/>
          </a:xfrm>
          <a:prstGeom prst="rect">
            <a:avLst/>
          </a:prstGeom>
        </p:spPr>
        <p:txBody>
          <a:bodyPr wrap="square" lIns="0" tIns="153035" rIns="0" bIns="0" rtlCol="0" vert="horz">
            <a:spAutoFit/>
          </a:bodyPr>
          <a:lstStyle/>
          <a:p>
            <a:pPr marL="12700">
              <a:lnSpc>
                <a:spcPct val="100000"/>
              </a:lnSpc>
              <a:spcBef>
                <a:spcPts val="1205"/>
              </a:spcBef>
            </a:pPr>
            <a:r>
              <a:rPr dirty="0" sz="2400" spc="50" b="1">
                <a:latin typeface="Noto Serif CJK JP"/>
                <a:cs typeface="Noto Serif CJK JP"/>
              </a:rPr>
              <a:t>分离关注点：</a:t>
            </a:r>
            <a:r>
              <a:rPr dirty="0" sz="2400" spc="30">
                <a:latin typeface="UKIJ CJK"/>
                <a:cs typeface="UKIJ CJK"/>
              </a:rPr>
              <a:t>将不同的关注点</a:t>
            </a:r>
            <a:r>
              <a:rPr dirty="0" sz="2400" spc="70">
                <a:latin typeface="UKIJ CJK"/>
                <a:cs typeface="UKIJ CJK"/>
              </a:rPr>
              <a:t>（</a:t>
            </a:r>
            <a:r>
              <a:rPr dirty="0" sz="2400" spc="30">
                <a:latin typeface="UKIJ CJK"/>
                <a:cs typeface="UKIJ CJK"/>
              </a:rPr>
              <a:t>如接口、实现、测试</a:t>
            </a:r>
            <a:r>
              <a:rPr dirty="0" sz="2400" spc="-10">
                <a:latin typeface="UKIJ CJK"/>
                <a:cs typeface="UKIJ CJK"/>
              </a:rPr>
              <a:t>）</a:t>
            </a:r>
            <a:r>
              <a:rPr dirty="0" sz="2400" spc="25">
                <a:latin typeface="UKIJ CJK"/>
                <a:cs typeface="UKIJ CJK"/>
              </a:rPr>
              <a:t>分离到不同的目录中，</a:t>
            </a:r>
            <a:endParaRPr sz="2400">
              <a:latin typeface="UKIJ CJK"/>
              <a:cs typeface="UKIJ CJK"/>
            </a:endParaRPr>
          </a:p>
          <a:p>
            <a:pPr marL="12700">
              <a:lnSpc>
                <a:spcPct val="100000"/>
              </a:lnSpc>
              <a:spcBef>
                <a:spcPts val="1100"/>
              </a:spcBef>
            </a:pPr>
            <a:r>
              <a:rPr dirty="0" sz="2400" spc="-5">
                <a:latin typeface="UKIJ CJK"/>
                <a:cs typeface="UKIJ CJK"/>
              </a:rPr>
              <a:t>以提高代码的模块化程度</a:t>
            </a:r>
            <a:endParaRPr sz="2400">
              <a:latin typeface="UKIJ CJK"/>
              <a:cs typeface="UKIJ CJK"/>
            </a:endParaRPr>
          </a:p>
        </p:txBody>
      </p:sp>
      <p:sp>
        <p:nvSpPr>
          <p:cNvPr id="11" name="object 11" descr=""/>
          <p:cNvSpPr txBox="1"/>
          <p:nvPr/>
        </p:nvSpPr>
        <p:spPr>
          <a:xfrm>
            <a:off x="799782" y="4786947"/>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
        <p:nvSpPr>
          <p:cNvPr id="12" name="object 12" descr=""/>
          <p:cNvSpPr txBox="1"/>
          <p:nvPr/>
        </p:nvSpPr>
        <p:spPr>
          <a:xfrm>
            <a:off x="1104900" y="4503943"/>
            <a:ext cx="10302240" cy="1686560"/>
          </a:xfrm>
          <a:prstGeom prst="rect">
            <a:avLst/>
          </a:prstGeom>
        </p:spPr>
        <p:txBody>
          <a:bodyPr wrap="square" lIns="0" tIns="181610" rIns="0" bIns="0" rtlCol="0" vert="horz">
            <a:spAutoFit/>
          </a:bodyPr>
          <a:lstStyle/>
          <a:p>
            <a:pPr marL="12700">
              <a:lnSpc>
                <a:spcPct val="100000"/>
              </a:lnSpc>
              <a:spcBef>
                <a:spcPts val="1430"/>
              </a:spcBef>
            </a:pPr>
            <a:r>
              <a:rPr dirty="0" sz="2400" spc="40" b="1">
                <a:latin typeface="Noto Serif CJK JP"/>
                <a:cs typeface="Noto Serif CJK JP"/>
              </a:rPr>
              <a:t>标准化： </a:t>
            </a:r>
            <a:r>
              <a:rPr dirty="0" sz="2400" spc="114">
                <a:latin typeface="UKIJ CJK"/>
                <a:cs typeface="UKIJ CJK"/>
              </a:rPr>
              <a:t>遵循行业标准和最佳实践， 例如</a:t>
            </a:r>
            <a:r>
              <a:rPr dirty="0" baseline="-3472" sz="3600" spc="82">
                <a:latin typeface="Courier New"/>
                <a:cs typeface="Courier New"/>
              </a:rPr>
              <a:t>C++</a:t>
            </a:r>
            <a:r>
              <a:rPr dirty="0" sz="2400" spc="185">
                <a:latin typeface="UKIJ CJK"/>
                <a:cs typeface="UKIJ CJK"/>
              </a:rPr>
              <a:t>项目中常见的</a:t>
            </a:r>
            <a:r>
              <a:rPr dirty="0" baseline="-3472" sz="3600" spc="-37">
                <a:latin typeface="Courier New"/>
                <a:cs typeface="Courier New"/>
              </a:rPr>
              <a:t>include</a:t>
            </a:r>
            <a:r>
              <a:rPr dirty="0" baseline="-3472" sz="3600" spc="-922">
                <a:latin typeface="Courier New"/>
                <a:cs typeface="Courier New"/>
              </a:rPr>
              <a:t>/ </a:t>
            </a:r>
            <a:r>
              <a:rPr dirty="0" sz="2400" spc="-50">
                <a:latin typeface="UKIJ CJK"/>
                <a:cs typeface="UKIJ CJK"/>
              </a:rPr>
              <a:t>、</a:t>
            </a:r>
            <a:endParaRPr sz="2400">
              <a:latin typeface="UKIJ CJK"/>
              <a:cs typeface="UKIJ CJK"/>
            </a:endParaRPr>
          </a:p>
          <a:p>
            <a:pPr marL="12700">
              <a:lnSpc>
                <a:spcPct val="100000"/>
              </a:lnSpc>
              <a:spcBef>
                <a:spcPts val="1325"/>
              </a:spcBef>
            </a:pPr>
            <a:r>
              <a:rPr dirty="0" sz="2400" spc="-25">
                <a:latin typeface="Courier New"/>
                <a:cs typeface="Courier New"/>
              </a:rPr>
              <a:t>src/</a:t>
            </a:r>
            <a:r>
              <a:rPr dirty="0" baseline="3472" sz="3600">
                <a:latin typeface="UKIJ CJK"/>
                <a:cs typeface="UKIJ CJK"/>
              </a:rPr>
              <a:t>和</a:t>
            </a:r>
            <a:r>
              <a:rPr dirty="0" sz="2400" spc="-25">
                <a:latin typeface="Courier New"/>
                <a:cs typeface="Courier New"/>
              </a:rPr>
              <a:t>tests/</a:t>
            </a:r>
            <a:r>
              <a:rPr dirty="0" baseline="3472" sz="3600" spc="-22">
                <a:latin typeface="UKIJ CJK"/>
                <a:cs typeface="UKIJ CJK"/>
              </a:rPr>
              <a:t>目录结构</a:t>
            </a:r>
            <a:endParaRPr baseline="3472" sz="3600">
              <a:latin typeface="UKIJ CJK"/>
              <a:cs typeface="UKIJ CJK"/>
            </a:endParaRPr>
          </a:p>
          <a:p>
            <a:pPr marL="12700">
              <a:lnSpc>
                <a:spcPct val="100000"/>
              </a:lnSpc>
              <a:spcBef>
                <a:spcPts val="1780"/>
              </a:spcBef>
            </a:pPr>
            <a:r>
              <a:rPr dirty="0" sz="2400" spc="-5" b="1">
                <a:latin typeface="Noto Serif CJK JP"/>
                <a:cs typeface="Noto Serif CJK JP"/>
              </a:rPr>
              <a:t>文档化：</a:t>
            </a:r>
            <a:r>
              <a:rPr dirty="0" sz="2400" spc="-15">
                <a:latin typeface="UKIJ CJK"/>
                <a:cs typeface="UKIJ CJK"/>
              </a:rPr>
              <a:t>为目录提供清晰地文档说明，帮助新成员快速上手</a:t>
            </a:r>
            <a:endParaRPr sz="2400">
              <a:latin typeface="UKIJ CJK"/>
              <a:cs typeface="UKIJ CJK"/>
            </a:endParaRPr>
          </a:p>
        </p:txBody>
      </p:sp>
      <p:sp>
        <p:nvSpPr>
          <p:cNvPr id="13" name="object 13" descr=""/>
          <p:cNvSpPr txBox="1"/>
          <p:nvPr/>
        </p:nvSpPr>
        <p:spPr>
          <a:xfrm>
            <a:off x="799782" y="5912484"/>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latin typeface="Wingdings"/>
                <a:cs typeface="Wingdings"/>
              </a:rPr>
              <a:t></a:t>
            </a:r>
            <a:endParaRPr sz="1200">
              <a:latin typeface="Wingdings"/>
              <a:cs typeface="Wingding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16585"/>
            <a:ext cx="959485" cy="586740"/>
          </a:xfrm>
          <a:prstGeom prst="rect"/>
        </p:spPr>
        <p:txBody>
          <a:bodyPr wrap="square" lIns="0" tIns="16510" rIns="0" bIns="0" rtlCol="0" vert="horz">
            <a:spAutoFit/>
          </a:bodyPr>
          <a:lstStyle/>
          <a:p>
            <a:pPr marL="12700">
              <a:lnSpc>
                <a:spcPct val="100000"/>
              </a:lnSpc>
              <a:spcBef>
                <a:spcPts val="130"/>
              </a:spcBef>
            </a:pPr>
            <a:r>
              <a:rPr dirty="0" sz="3650" spc="-35" b="0">
                <a:solidFill>
                  <a:srgbClr val="404040"/>
                </a:solidFill>
                <a:latin typeface="WenQuanYi Micro Hei"/>
                <a:cs typeface="WenQuanYi Micro Hei"/>
              </a:rPr>
              <a:t>目标</a:t>
            </a:r>
            <a:endParaRPr sz="3650">
              <a:latin typeface="WenQuanYi Micro Hei"/>
              <a:cs typeface="WenQuanYi Micro Hei"/>
            </a:endParaRPr>
          </a:p>
        </p:txBody>
      </p:sp>
      <p:sp>
        <p:nvSpPr>
          <p:cNvPr id="21" name="object 21"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50"/>
              <a:t>4</a:t>
            </a:r>
          </a:p>
        </p:txBody>
      </p:sp>
      <p:sp>
        <p:nvSpPr>
          <p:cNvPr id="22" name="object 22"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768411"/>
            <a:ext cx="2511425" cy="357505"/>
          </a:xfrm>
          <a:prstGeom prst="rect">
            <a:avLst/>
          </a:prstGeom>
        </p:spPr>
        <p:txBody>
          <a:bodyPr wrap="square" lIns="0" tIns="15875" rIns="0" bIns="0" rtlCol="0" vert="horz">
            <a:spAutoFit/>
          </a:bodyPr>
          <a:lstStyle/>
          <a:p>
            <a:pPr marL="12700">
              <a:lnSpc>
                <a:spcPct val="100000"/>
              </a:lnSpc>
              <a:spcBef>
                <a:spcPts val="125"/>
              </a:spcBef>
            </a:pPr>
            <a:r>
              <a:rPr dirty="0" sz="2150" spc="-10" b="1">
                <a:latin typeface="Noto Serif CJK JP"/>
                <a:cs typeface="Noto Serif CJK JP"/>
              </a:rPr>
              <a:t>通过本课程的学习：</a:t>
            </a:r>
            <a:endParaRPr sz="2150">
              <a:latin typeface="Noto Serif CJK JP"/>
              <a:cs typeface="Noto Serif CJK JP"/>
            </a:endParaRPr>
          </a:p>
        </p:txBody>
      </p:sp>
      <p:sp>
        <p:nvSpPr>
          <p:cNvPr id="7" name="object 7" descr=""/>
          <p:cNvSpPr txBox="1"/>
          <p:nvPr/>
        </p:nvSpPr>
        <p:spPr>
          <a:xfrm>
            <a:off x="1098867" y="2455290"/>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8" name="object 8" descr=""/>
          <p:cNvSpPr txBox="1"/>
          <p:nvPr/>
        </p:nvSpPr>
        <p:spPr>
          <a:xfrm>
            <a:off x="1403603" y="2359723"/>
            <a:ext cx="2858135" cy="334645"/>
          </a:xfrm>
          <a:prstGeom prst="rect">
            <a:avLst/>
          </a:prstGeom>
        </p:spPr>
        <p:txBody>
          <a:bodyPr wrap="square" lIns="0" tIns="15875" rIns="0" bIns="0" rtlCol="0" vert="horz">
            <a:spAutoFit/>
          </a:bodyPr>
          <a:lstStyle/>
          <a:p>
            <a:pPr marL="12700">
              <a:lnSpc>
                <a:spcPct val="100000"/>
              </a:lnSpc>
              <a:spcBef>
                <a:spcPts val="125"/>
              </a:spcBef>
            </a:pPr>
            <a:r>
              <a:rPr dirty="0" sz="2000" spc="-5" b="1">
                <a:latin typeface="Noto Serif CJK JP"/>
                <a:cs typeface="Noto Serif CJK JP"/>
              </a:rPr>
              <a:t>如何提升代码可扩展性：</a:t>
            </a:r>
            <a:endParaRPr sz="2000">
              <a:latin typeface="Noto Serif CJK JP"/>
              <a:cs typeface="Noto Serif CJK JP"/>
            </a:endParaRPr>
          </a:p>
        </p:txBody>
      </p:sp>
      <p:sp>
        <p:nvSpPr>
          <p:cNvPr id="9" name="object 9" descr=""/>
          <p:cNvSpPr txBox="1"/>
          <p:nvPr/>
        </p:nvSpPr>
        <p:spPr>
          <a:xfrm>
            <a:off x="1499235" y="2988881"/>
            <a:ext cx="127635" cy="163195"/>
          </a:xfrm>
          <a:prstGeom prst="rect">
            <a:avLst/>
          </a:prstGeom>
        </p:spPr>
        <p:txBody>
          <a:bodyPr wrap="square" lIns="0" tIns="12700" rIns="0" bIns="0" rtlCol="0" vert="horz">
            <a:spAutoFit/>
          </a:bodyPr>
          <a:lstStyle/>
          <a:p>
            <a:pPr marL="12700">
              <a:lnSpc>
                <a:spcPct val="100000"/>
              </a:lnSpc>
              <a:spcBef>
                <a:spcPts val="100"/>
              </a:spcBef>
            </a:pPr>
            <a:r>
              <a:rPr dirty="0" sz="900" spc="-50">
                <a:latin typeface="Wingdings"/>
                <a:cs typeface="Wingdings"/>
              </a:rPr>
              <a:t></a:t>
            </a:r>
            <a:endParaRPr sz="900">
              <a:latin typeface="Wingdings"/>
              <a:cs typeface="Wingdings"/>
            </a:endParaRPr>
          </a:p>
        </p:txBody>
      </p:sp>
      <p:sp>
        <p:nvSpPr>
          <p:cNvPr id="10" name="object 10" descr=""/>
          <p:cNvSpPr txBox="1"/>
          <p:nvPr/>
        </p:nvSpPr>
        <p:spPr>
          <a:xfrm>
            <a:off x="1756410" y="2893631"/>
            <a:ext cx="5061585"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UKIJ CJK"/>
                <a:cs typeface="UKIJ CJK"/>
              </a:rPr>
              <a:t>通过泛型编程技术，面向接口编程，提升可扩展性</a:t>
            </a:r>
            <a:endParaRPr sz="1800">
              <a:latin typeface="UKIJ CJK"/>
              <a:cs typeface="UKIJ CJK"/>
            </a:endParaRPr>
          </a:p>
        </p:txBody>
      </p:sp>
      <p:sp>
        <p:nvSpPr>
          <p:cNvPr id="11" name="object 11" descr=""/>
          <p:cNvSpPr txBox="1"/>
          <p:nvPr/>
        </p:nvSpPr>
        <p:spPr>
          <a:xfrm>
            <a:off x="1499235" y="3484816"/>
            <a:ext cx="127635" cy="163195"/>
          </a:xfrm>
          <a:prstGeom prst="rect">
            <a:avLst/>
          </a:prstGeom>
        </p:spPr>
        <p:txBody>
          <a:bodyPr wrap="square" lIns="0" tIns="12700" rIns="0" bIns="0" rtlCol="0" vert="horz">
            <a:spAutoFit/>
          </a:bodyPr>
          <a:lstStyle/>
          <a:p>
            <a:pPr marL="12700">
              <a:lnSpc>
                <a:spcPct val="100000"/>
              </a:lnSpc>
              <a:spcBef>
                <a:spcPts val="100"/>
              </a:spcBef>
            </a:pPr>
            <a:r>
              <a:rPr dirty="0" sz="900" spc="-50">
                <a:latin typeface="Wingdings"/>
                <a:cs typeface="Wingdings"/>
              </a:rPr>
              <a:t></a:t>
            </a:r>
            <a:endParaRPr sz="900">
              <a:latin typeface="Wingdings"/>
              <a:cs typeface="Wingdings"/>
            </a:endParaRPr>
          </a:p>
        </p:txBody>
      </p:sp>
      <p:sp>
        <p:nvSpPr>
          <p:cNvPr id="12" name="object 12" descr=""/>
          <p:cNvSpPr txBox="1"/>
          <p:nvPr/>
        </p:nvSpPr>
        <p:spPr>
          <a:xfrm>
            <a:off x="1756410" y="3389947"/>
            <a:ext cx="5977255"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UKIJ CJK"/>
                <a:cs typeface="UKIJ CJK"/>
              </a:rPr>
              <a:t>将复杂问题分解为原子操作，逐步实现，提升代码可扩展性</a:t>
            </a:r>
            <a:endParaRPr sz="1800">
              <a:latin typeface="UKIJ CJK"/>
              <a:cs typeface="UKIJ CJK"/>
            </a:endParaRPr>
          </a:p>
        </p:txBody>
      </p:sp>
      <p:sp>
        <p:nvSpPr>
          <p:cNvPr id="13" name="object 13" descr=""/>
          <p:cNvSpPr txBox="1"/>
          <p:nvPr/>
        </p:nvSpPr>
        <p:spPr>
          <a:xfrm>
            <a:off x="1098867" y="4019550"/>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14" name="object 14" descr=""/>
          <p:cNvSpPr txBox="1"/>
          <p:nvPr/>
        </p:nvSpPr>
        <p:spPr>
          <a:xfrm>
            <a:off x="1403603" y="3923982"/>
            <a:ext cx="2600325" cy="334645"/>
          </a:xfrm>
          <a:prstGeom prst="rect">
            <a:avLst/>
          </a:prstGeom>
        </p:spPr>
        <p:txBody>
          <a:bodyPr wrap="square" lIns="0" tIns="15875" rIns="0" bIns="0" rtlCol="0" vert="horz">
            <a:spAutoFit/>
          </a:bodyPr>
          <a:lstStyle/>
          <a:p>
            <a:pPr marL="12700">
              <a:lnSpc>
                <a:spcPct val="100000"/>
              </a:lnSpc>
              <a:spcBef>
                <a:spcPts val="125"/>
              </a:spcBef>
            </a:pPr>
            <a:r>
              <a:rPr dirty="0" sz="2000" spc="-5" b="1">
                <a:latin typeface="Noto Serif CJK JP"/>
                <a:cs typeface="Noto Serif CJK JP"/>
              </a:rPr>
              <a:t>如何提升代码可读性：</a:t>
            </a:r>
            <a:endParaRPr sz="2000">
              <a:latin typeface="Noto Serif CJK JP"/>
              <a:cs typeface="Noto Serif CJK JP"/>
            </a:endParaRPr>
          </a:p>
        </p:txBody>
      </p:sp>
      <p:sp>
        <p:nvSpPr>
          <p:cNvPr id="15" name="object 15" descr=""/>
          <p:cNvSpPr txBox="1"/>
          <p:nvPr/>
        </p:nvSpPr>
        <p:spPr>
          <a:xfrm>
            <a:off x="1499235" y="4543742"/>
            <a:ext cx="127635" cy="163195"/>
          </a:xfrm>
          <a:prstGeom prst="rect">
            <a:avLst/>
          </a:prstGeom>
        </p:spPr>
        <p:txBody>
          <a:bodyPr wrap="square" lIns="0" tIns="12700" rIns="0" bIns="0" rtlCol="0" vert="horz">
            <a:spAutoFit/>
          </a:bodyPr>
          <a:lstStyle/>
          <a:p>
            <a:pPr marL="12700">
              <a:lnSpc>
                <a:spcPct val="100000"/>
              </a:lnSpc>
              <a:spcBef>
                <a:spcPts val="100"/>
              </a:spcBef>
            </a:pPr>
            <a:r>
              <a:rPr dirty="0" sz="900" spc="-50">
                <a:latin typeface="Wingdings"/>
                <a:cs typeface="Wingdings"/>
              </a:rPr>
              <a:t></a:t>
            </a:r>
            <a:endParaRPr sz="900">
              <a:latin typeface="Wingdings"/>
              <a:cs typeface="Wingdings"/>
            </a:endParaRPr>
          </a:p>
        </p:txBody>
      </p:sp>
      <p:sp>
        <p:nvSpPr>
          <p:cNvPr id="16" name="object 16" descr=""/>
          <p:cNvSpPr txBox="1"/>
          <p:nvPr/>
        </p:nvSpPr>
        <p:spPr>
          <a:xfrm>
            <a:off x="1756410" y="4448492"/>
            <a:ext cx="4360545"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UKIJ CJK"/>
                <a:cs typeface="UKIJ CJK"/>
              </a:rPr>
              <a:t>合理应用</a:t>
            </a:r>
            <a:r>
              <a:rPr dirty="0" sz="1800" spc="145">
                <a:latin typeface="UKIJ CJK"/>
                <a:cs typeface="UKIJ CJK"/>
              </a:rPr>
              <a:t>C</a:t>
            </a:r>
            <a:r>
              <a:rPr dirty="0" sz="1800" spc="-10">
                <a:latin typeface="UKIJ CJK"/>
                <a:cs typeface="UKIJ CJK"/>
              </a:rPr>
              <a:t>++特性，简化代码，提高可读性</a:t>
            </a:r>
            <a:endParaRPr sz="1800">
              <a:latin typeface="UKIJ CJK"/>
              <a:cs typeface="UKIJ CJK"/>
            </a:endParaRPr>
          </a:p>
        </p:txBody>
      </p:sp>
      <p:sp>
        <p:nvSpPr>
          <p:cNvPr id="17" name="object 17" descr=""/>
          <p:cNvSpPr txBox="1"/>
          <p:nvPr/>
        </p:nvSpPr>
        <p:spPr>
          <a:xfrm>
            <a:off x="1499235" y="5049202"/>
            <a:ext cx="127635" cy="163195"/>
          </a:xfrm>
          <a:prstGeom prst="rect">
            <a:avLst/>
          </a:prstGeom>
        </p:spPr>
        <p:txBody>
          <a:bodyPr wrap="square" lIns="0" tIns="12700" rIns="0" bIns="0" rtlCol="0" vert="horz">
            <a:spAutoFit/>
          </a:bodyPr>
          <a:lstStyle/>
          <a:p>
            <a:pPr marL="12700">
              <a:lnSpc>
                <a:spcPct val="100000"/>
              </a:lnSpc>
              <a:spcBef>
                <a:spcPts val="100"/>
              </a:spcBef>
            </a:pPr>
            <a:r>
              <a:rPr dirty="0" sz="900" spc="-50">
                <a:latin typeface="Wingdings"/>
                <a:cs typeface="Wingdings"/>
              </a:rPr>
              <a:t></a:t>
            </a:r>
            <a:endParaRPr sz="900">
              <a:latin typeface="Wingdings"/>
              <a:cs typeface="Wingdings"/>
            </a:endParaRPr>
          </a:p>
        </p:txBody>
      </p:sp>
      <p:sp>
        <p:nvSpPr>
          <p:cNvPr id="18" name="object 18" descr=""/>
          <p:cNvSpPr txBox="1"/>
          <p:nvPr/>
        </p:nvSpPr>
        <p:spPr>
          <a:xfrm>
            <a:off x="1756410" y="4954206"/>
            <a:ext cx="4832985"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UKIJ CJK"/>
                <a:cs typeface="UKIJ CJK"/>
              </a:rPr>
              <a:t>理解和应用物理设计原则，优化代码结构和组织</a:t>
            </a:r>
            <a:endParaRPr sz="1800">
              <a:latin typeface="UKIJ CJK"/>
              <a:cs typeface="UKIJ CJK"/>
            </a:endParaRPr>
          </a:p>
        </p:txBody>
      </p:sp>
      <p:sp>
        <p:nvSpPr>
          <p:cNvPr id="19" name="object 19" descr=""/>
          <p:cNvSpPr txBox="1"/>
          <p:nvPr/>
        </p:nvSpPr>
        <p:spPr>
          <a:xfrm>
            <a:off x="1098867" y="5583872"/>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20" name="object 20" descr=""/>
          <p:cNvSpPr txBox="1"/>
          <p:nvPr/>
        </p:nvSpPr>
        <p:spPr>
          <a:xfrm>
            <a:off x="1403603" y="5488304"/>
            <a:ext cx="8195309" cy="334645"/>
          </a:xfrm>
          <a:prstGeom prst="rect">
            <a:avLst/>
          </a:prstGeom>
        </p:spPr>
        <p:txBody>
          <a:bodyPr wrap="square" lIns="0" tIns="15875" rIns="0" bIns="0" rtlCol="0" vert="horz">
            <a:spAutoFit/>
          </a:bodyPr>
          <a:lstStyle/>
          <a:p>
            <a:pPr marL="12700">
              <a:lnSpc>
                <a:spcPct val="100000"/>
              </a:lnSpc>
              <a:spcBef>
                <a:spcPts val="125"/>
              </a:spcBef>
            </a:pPr>
            <a:r>
              <a:rPr dirty="0" sz="2000" b="1">
                <a:latin typeface="Noto Serif CJK JP"/>
                <a:cs typeface="Noto Serif CJK JP"/>
              </a:rPr>
              <a:t>掌握</a:t>
            </a:r>
            <a:r>
              <a:rPr dirty="0" sz="2000" spc="140" b="1">
                <a:latin typeface="Noto Sans CJK HK"/>
                <a:cs typeface="Noto Sans CJK HK"/>
              </a:rPr>
              <a:t>C++</a:t>
            </a:r>
            <a:r>
              <a:rPr dirty="0" sz="2000" spc="-40" b="1">
                <a:latin typeface="Noto Serif CJK JP"/>
                <a:cs typeface="Noto Serif CJK JP"/>
              </a:rPr>
              <a:t>编程的最佳实践，建立高质量编程的</a:t>
            </a:r>
            <a:r>
              <a:rPr dirty="0" sz="2000" b="1">
                <a:solidFill>
                  <a:srgbClr val="C00000"/>
                </a:solidFill>
                <a:latin typeface="Noto Serif CJK JP"/>
                <a:cs typeface="Noto Serif CJK JP"/>
              </a:rPr>
              <a:t>意识</a:t>
            </a:r>
            <a:r>
              <a:rPr dirty="0" sz="2000" spc="-35" b="1">
                <a:latin typeface="Noto Serif CJK JP"/>
                <a:cs typeface="Noto Serif CJK JP"/>
              </a:rPr>
              <a:t>，养成良好的开发</a:t>
            </a:r>
            <a:r>
              <a:rPr dirty="0" sz="2000" spc="-25" b="1">
                <a:solidFill>
                  <a:srgbClr val="C00000"/>
                </a:solidFill>
                <a:latin typeface="Noto Serif CJK JP"/>
                <a:cs typeface="Noto Serif CJK JP"/>
              </a:rPr>
              <a:t>习惯</a:t>
            </a:r>
            <a:endParaRPr sz="2000">
              <a:latin typeface="Noto Serif CJK JP"/>
              <a:cs typeface="Noto Serif CJK J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3714750" cy="518159"/>
          </a:xfrm>
          <a:prstGeom prst="rect"/>
        </p:spPr>
        <p:txBody>
          <a:bodyPr wrap="square" lIns="0" tIns="16510" rIns="0" bIns="0" rtlCol="0" vert="horz">
            <a:spAutoFit/>
          </a:bodyPr>
          <a:lstStyle/>
          <a:p>
            <a:pPr marL="12700">
              <a:lnSpc>
                <a:spcPct val="100000"/>
              </a:lnSpc>
              <a:spcBef>
                <a:spcPts val="130"/>
              </a:spcBef>
            </a:pPr>
            <a:r>
              <a:rPr dirty="0" spc="-15"/>
              <a:t>目录结构设计的思路</a:t>
            </a: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49</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3" name="object 3" descr=""/>
          <p:cNvSpPr txBox="1"/>
          <p:nvPr/>
        </p:nvSpPr>
        <p:spPr>
          <a:xfrm>
            <a:off x="799782" y="1267840"/>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4" name="object 4" descr=""/>
          <p:cNvSpPr txBox="1"/>
          <p:nvPr/>
        </p:nvSpPr>
        <p:spPr>
          <a:xfrm>
            <a:off x="1104900" y="1172273"/>
            <a:ext cx="2085339" cy="334645"/>
          </a:xfrm>
          <a:prstGeom prst="rect">
            <a:avLst/>
          </a:prstGeom>
        </p:spPr>
        <p:txBody>
          <a:bodyPr wrap="square" lIns="0" tIns="15875" rIns="0" bIns="0" rtlCol="0" vert="horz">
            <a:spAutoFit/>
          </a:bodyPr>
          <a:lstStyle/>
          <a:p>
            <a:pPr marL="12700">
              <a:lnSpc>
                <a:spcPct val="100000"/>
              </a:lnSpc>
              <a:spcBef>
                <a:spcPts val="125"/>
              </a:spcBef>
            </a:pPr>
            <a:r>
              <a:rPr dirty="0" sz="2000" spc="-10" b="1">
                <a:latin typeface="Noto Serif CJK JP"/>
                <a:cs typeface="Noto Serif CJK JP"/>
              </a:rPr>
              <a:t>对外发布的头文件</a:t>
            </a:r>
            <a:endParaRPr sz="2000">
              <a:latin typeface="Noto Serif CJK JP"/>
              <a:cs typeface="Noto Serif CJK JP"/>
            </a:endParaRPr>
          </a:p>
        </p:txBody>
      </p:sp>
      <p:sp>
        <p:nvSpPr>
          <p:cNvPr id="5" name="object 5" descr=""/>
          <p:cNvSpPr txBox="1"/>
          <p:nvPr/>
        </p:nvSpPr>
        <p:spPr>
          <a:xfrm>
            <a:off x="1200150" y="1782698"/>
            <a:ext cx="13589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6" name="object 6" descr=""/>
          <p:cNvSpPr txBox="1"/>
          <p:nvPr/>
        </p:nvSpPr>
        <p:spPr>
          <a:xfrm>
            <a:off x="1457578" y="1585912"/>
            <a:ext cx="9922510" cy="864869"/>
          </a:xfrm>
          <a:prstGeom prst="rect">
            <a:avLst/>
          </a:prstGeom>
        </p:spPr>
        <p:txBody>
          <a:bodyPr wrap="square" lIns="0" tIns="12065" rIns="0" bIns="0" rtlCol="0" vert="horz">
            <a:spAutoFit/>
          </a:bodyPr>
          <a:lstStyle/>
          <a:p>
            <a:pPr marL="12700" marR="5080">
              <a:lnSpc>
                <a:spcPct val="137700"/>
              </a:lnSpc>
              <a:spcBef>
                <a:spcPts val="95"/>
              </a:spcBef>
            </a:pPr>
            <a:r>
              <a:rPr dirty="0" baseline="1388" sz="3000" spc="-22">
                <a:latin typeface="UKIJ CJK"/>
                <a:cs typeface="UKIJ CJK"/>
              </a:rPr>
              <a:t>公共接口：放在一个专门的目录中，例如</a:t>
            </a:r>
            <a:r>
              <a:rPr dirty="0" sz="2000" spc="-10">
                <a:latin typeface="Courier New"/>
                <a:cs typeface="Courier New"/>
              </a:rPr>
              <a:t>include/</a:t>
            </a:r>
            <a:r>
              <a:rPr dirty="0" baseline="1388" sz="3000" spc="-67">
                <a:latin typeface="UKIJ CJK"/>
                <a:cs typeface="UKIJ CJK"/>
              </a:rPr>
              <a:t>，以便用户和其他模块能够轻松找到</a:t>
            </a:r>
            <a:r>
              <a:rPr dirty="0" sz="2000" spc="-10">
                <a:latin typeface="UKIJ CJK"/>
                <a:cs typeface="UKIJ CJK"/>
              </a:rPr>
              <a:t>和使用这些接口</a:t>
            </a:r>
            <a:endParaRPr sz="2000">
              <a:latin typeface="UKIJ CJK"/>
              <a:cs typeface="UKIJ CJK"/>
            </a:endParaRPr>
          </a:p>
        </p:txBody>
      </p:sp>
      <p:sp>
        <p:nvSpPr>
          <p:cNvPr id="7" name="object 7" descr=""/>
          <p:cNvSpPr txBox="1"/>
          <p:nvPr/>
        </p:nvSpPr>
        <p:spPr>
          <a:xfrm>
            <a:off x="1104900" y="2631376"/>
            <a:ext cx="4736465" cy="859790"/>
          </a:xfrm>
          <a:prstGeom prst="rect">
            <a:avLst/>
          </a:prstGeom>
        </p:spPr>
        <p:txBody>
          <a:bodyPr wrap="square" lIns="0" tIns="15875" rIns="0" bIns="0" rtlCol="0" vert="horz">
            <a:spAutoFit/>
          </a:bodyPr>
          <a:lstStyle/>
          <a:p>
            <a:pPr marL="365125" indent="-257175">
              <a:lnSpc>
                <a:spcPct val="100000"/>
              </a:lnSpc>
              <a:spcBef>
                <a:spcPts val="125"/>
              </a:spcBef>
              <a:buSzPct val="47500"/>
              <a:buFont typeface="Wingdings"/>
              <a:buChar char=""/>
              <a:tabLst>
                <a:tab pos="365125" algn="l"/>
              </a:tabLst>
            </a:pPr>
            <a:r>
              <a:rPr dirty="0" sz="2000" spc="-15">
                <a:latin typeface="UKIJ CJK"/>
                <a:cs typeface="UKIJ CJK"/>
              </a:rPr>
              <a:t>命名空间：使用命名空间避免命名冲突</a:t>
            </a:r>
            <a:endParaRPr sz="2000">
              <a:latin typeface="UKIJ CJK"/>
              <a:cs typeface="UKIJ CJK"/>
            </a:endParaRPr>
          </a:p>
          <a:p>
            <a:pPr marL="12700">
              <a:lnSpc>
                <a:spcPct val="100000"/>
              </a:lnSpc>
              <a:spcBef>
                <a:spcPts val="1735"/>
              </a:spcBef>
            </a:pPr>
            <a:r>
              <a:rPr dirty="0" sz="2000" spc="-10" b="1">
                <a:latin typeface="Noto Serif CJK JP"/>
                <a:cs typeface="Noto Serif CJK JP"/>
              </a:rPr>
              <a:t>扩展性设计支持</a:t>
            </a:r>
            <a:endParaRPr sz="2000">
              <a:latin typeface="Noto Serif CJK JP"/>
              <a:cs typeface="Noto Serif CJK JP"/>
            </a:endParaRPr>
          </a:p>
        </p:txBody>
      </p:sp>
      <p:sp>
        <p:nvSpPr>
          <p:cNvPr id="8" name="object 8" descr=""/>
          <p:cNvSpPr txBox="1"/>
          <p:nvPr/>
        </p:nvSpPr>
        <p:spPr>
          <a:xfrm>
            <a:off x="799782" y="3251136"/>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9" name="object 9" descr=""/>
          <p:cNvSpPr txBox="1"/>
          <p:nvPr/>
        </p:nvSpPr>
        <p:spPr>
          <a:xfrm>
            <a:off x="1200150" y="3766820"/>
            <a:ext cx="13589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10" name="object 10" descr=""/>
          <p:cNvSpPr txBox="1"/>
          <p:nvPr/>
        </p:nvSpPr>
        <p:spPr>
          <a:xfrm>
            <a:off x="1457578" y="3570033"/>
            <a:ext cx="9916795" cy="864869"/>
          </a:xfrm>
          <a:prstGeom prst="rect">
            <a:avLst/>
          </a:prstGeom>
        </p:spPr>
        <p:txBody>
          <a:bodyPr wrap="square" lIns="0" tIns="12065" rIns="0" bIns="0" rtlCol="0" vert="horz">
            <a:spAutoFit/>
          </a:bodyPr>
          <a:lstStyle/>
          <a:p>
            <a:pPr marL="12700" marR="5080">
              <a:lnSpc>
                <a:spcPct val="137700"/>
              </a:lnSpc>
              <a:spcBef>
                <a:spcPts val="95"/>
              </a:spcBef>
            </a:pPr>
            <a:r>
              <a:rPr dirty="0" baseline="1388" sz="3000" spc="-15">
                <a:latin typeface="UKIJ CJK"/>
                <a:cs typeface="UKIJ CJK"/>
              </a:rPr>
              <a:t>源文件分离：将内部实现文件放在</a:t>
            </a:r>
            <a:r>
              <a:rPr dirty="0" sz="2000" spc="-10">
                <a:latin typeface="Courier New"/>
                <a:cs typeface="Courier New"/>
              </a:rPr>
              <a:t>src</a:t>
            </a:r>
            <a:r>
              <a:rPr dirty="0" baseline="1388" sz="3000" spc="-75">
                <a:latin typeface="UKIJ CJK"/>
                <a:cs typeface="UKIJ CJK"/>
              </a:rPr>
              <a:t>目录中，与对外的头文件分开。有助于清晰地分离</a:t>
            </a:r>
            <a:r>
              <a:rPr dirty="0" sz="2000" spc="-10">
                <a:latin typeface="UKIJ CJK"/>
                <a:cs typeface="UKIJ CJK"/>
              </a:rPr>
              <a:t>接口和实现</a:t>
            </a:r>
            <a:endParaRPr sz="2000">
              <a:latin typeface="UKIJ CJK"/>
              <a:cs typeface="UKIJ CJK"/>
            </a:endParaRPr>
          </a:p>
        </p:txBody>
      </p:sp>
      <p:sp>
        <p:nvSpPr>
          <p:cNvPr id="11" name="object 11" descr=""/>
          <p:cNvSpPr txBox="1"/>
          <p:nvPr/>
        </p:nvSpPr>
        <p:spPr>
          <a:xfrm>
            <a:off x="1200150" y="4711065"/>
            <a:ext cx="13589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12" name="object 12" descr=""/>
          <p:cNvSpPr txBox="1"/>
          <p:nvPr/>
        </p:nvSpPr>
        <p:spPr>
          <a:xfrm>
            <a:off x="1457578" y="4625022"/>
            <a:ext cx="9111615" cy="1278890"/>
          </a:xfrm>
          <a:prstGeom prst="rect">
            <a:avLst/>
          </a:prstGeom>
        </p:spPr>
        <p:txBody>
          <a:bodyPr wrap="square" lIns="0" tIns="15875" rIns="0" bIns="0" rtlCol="0" vert="horz">
            <a:spAutoFit/>
          </a:bodyPr>
          <a:lstStyle/>
          <a:p>
            <a:pPr marL="12700">
              <a:lnSpc>
                <a:spcPct val="100000"/>
              </a:lnSpc>
              <a:spcBef>
                <a:spcPts val="125"/>
              </a:spcBef>
            </a:pPr>
            <a:r>
              <a:rPr dirty="0" baseline="1388" sz="3000" spc="-30">
                <a:latin typeface="UKIJ CJK"/>
                <a:cs typeface="UKIJ CJK"/>
              </a:rPr>
              <a:t>测试代码：将测试代码放在单独的目录中，例如</a:t>
            </a:r>
            <a:r>
              <a:rPr dirty="0" sz="2000" spc="-10">
                <a:latin typeface="Courier New"/>
                <a:cs typeface="Courier New"/>
              </a:rPr>
              <a:t>tests/</a:t>
            </a:r>
            <a:r>
              <a:rPr dirty="0" baseline="1388" sz="3000" spc="-52">
                <a:latin typeface="UKIJ CJK"/>
                <a:cs typeface="UKIJ CJK"/>
              </a:rPr>
              <a:t>，以避免与生产代码混淆</a:t>
            </a:r>
            <a:endParaRPr baseline="1388" sz="3000">
              <a:latin typeface="UKIJ CJK"/>
              <a:cs typeface="UKIJ CJK"/>
            </a:endParaRPr>
          </a:p>
          <a:p>
            <a:pPr marL="12700">
              <a:lnSpc>
                <a:spcPct val="100000"/>
              </a:lnSpc>
              <a:spcBef>
                <a:spcPts val="1730"/>
              </a:spcBef>
            </a:pPr>
            <a:r>
              <a:rPr dirty="0" baseline="1388" sz="3000" spc="-44">
                <a:latin typeface="UKIJ CJK"/>
                <a:cs typeface="UKIJ CJK"/>
              </a:rPr>
              <a:t>模块化设计：将不同功能模块的实现放在各自的子目录中，例如</a:t>
            </a:r>
            <a:r>
              <a:rPr dirty="0" sz="2000" spc="-10">
                <a:latin typeface="Courier New"/>
                <a:cs typeface="Courier New"/>
              </a:rPr>
              <a:t>src/module1</a:t>
            </a:r>
            <a:r>
              <a:rPr dirty="0" baseline="1388" sz="3000" spc="-15">
                <a:latin typeface="UKIJ CJK"/>
                <a:cs typeface="UKIJ CJK"/>
              </a:rPr>
              <a:t>，</a:t>
            </a:r>
            <a:endParaRPr baseline="1388" sz="3000">
              <a:latin typeface="UKIJ CJK"/>
              <a:cs typeface="UKIJ CJK"/>
            </a:endParaRPr>
          </a:p>
          <a:p>
            <a:pPr marL="12700">
              <a:lnSpc>
                <a:spcPct val="100000"/>
              </a:lnSpc>
              <a:spcBef>
                <a:spcPts val="905"/>
              </a:spcBef>
            </a:pPr>
            <a:r>
              <a:rPr dirty="0" sz="2000" spc="-10">
                <a:latin typeface="Courier New"/>
                <a:cs typeface="Courier New"/>
              </a:rPr>
              <a:t>src/module2</a:t>
            </a:r>
            <a:r>
              <a:rPr dirty="0" baseline="1388" sz="3000" spc="-15">
                <a:latin typeface="UKIJ CJK"/>
                <a:cs typeface="UKIJ CJK"/>
              </a:rPr>
              <a:t>，方便进行扩展和维护</a:t>
            </a:r>
            <a:endParaRPr baseline="1388" sz="3000">
              <a:latin typeface="UKIJ CJK"/>
              <a:cs typeface="UKIJ CJK"/>
            </a:endParaRPr>
          </a:p>
        </p:txBody>
      </p:sp>
      <p:sp>
        <p:nvSpPr>
          <p:cNvPr id="13" name="object 13" descr=""/>
          <p:cNvSpPr txBox="1"/>
          <p:nvPr/>
        </p:nvSpPr>
        <p:spPr>
          <a:xfrm>
            <a:off x="1200150" y="5235257"/>
            <a:ext cx="136525"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3304540" cy="518159"/>
          </a:xfrm>
          <a:prstGeom prst="rect"/>
        </p:spPr>
        <p:txBody>
          <a:bodyPr wrap="square" lIns="0" tIns="16510" rIns="0" bIns="0" rtlCol="0" vert="horz">
            <a:spAutoFit/>
          </a:bodyPr>
          <a:lstStyle/>
          <a:p>
            <a:pPr marL="12700">
              <a:lnSpc>
                <a:spcPct val="100000"/>
              </a:lnSpc>
              <a:spcBef>
                <a:spcPts val="130"/>
              </a:spcBef>
            </a:pPr>
            <a:r>
              <a:rPr dirty="0" spc="-20"/>
              <a:t>目录结构设计实践</a:t>
            </a:r>
          </a:p>
        </p:txBody>
      </p:sp>
      <p:sp>
        <p:nvSpPr>
          <p:cNvPr id="3" name="object 3" descr=""/>
          <p:cNvSpPr txBox="1"/>
          <p:nvPr/>
        </p:nvSpPr>
        <p:spPr>
          <a:xfrm>
            <a:off x="4821554" y="1223898"/>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4" name="object 4" descr=""/>
          <p:cNvSpPr txBox="1"/>
          <p:nvPr/>
        </p:nvSpPr>
        <p:spPr>
          <a:xfrm>
            <a:off x="5164709" y="979487"/>
            <a:ext cx="6403340" cy="941069"/>
          </a:xfrm>
          <a:prstGeom prst="rect">
            <a:avLst/>
          </a:prstGeom>
        </p:spPr>
        <p:txBody>
          <a:bodyPr wrap="square" lIns="0" tIns="12065" rIns="0" bIns="0" rtlCol="0" vert="horz">
            <a:spAutoFit/>
          </a:bodyPr>
          <a:lstStyle/>
          <a:p>
            <a:pPr marL="12700" marR="5080">
              <a:lnSpc>
                <a:spcPct val="150200"/>
              </a:lnSpc>
              <a:spcBef>
                <a:spcPts val="95"/>
              </a:spcBef>
            </a:pPr>
            <a:r>
              <a:rPr dirty="0" sz="2000" spc="-45">
                <a:latin typeface="UKIJ CJK"/>
                <a:cs typeface="UKIJ CJK"/>
              </a:rPr>
              <a:t>按照不同的稳定度和复用度划分：例如按照核心部分、接</a:t>
            </a:r>
            <a:r>
              <a:rPr dirty="0" sz="2000" spc="-20">
                <a:latin typeface="UKIJ CJK"/>
                <a:cs typeface="UKIJ CJK"/>
              </a:rPr>
              <a:t>口部分以及每个独立扩展方向进行目录划分</a:t>
            </a:r>
            <a:endParaRPr sz="2000">
              <a:latin typeface="UKIJ CJK"/>
              <a:cs typeface="UKIJ CJK"/>
            </a:endParaRPr>
          </a:p>
        </p:txBody>
      </p:sp>
      <p:sp>
        <p:nvSpPr>
          <p:cNvPr id="5" name="object 5" descr=""/>
          <p:cNvSpPr txBox="1"/>
          <p:nvPr/>
        </p:nvSpPr>
        <p:spPr>
          <a:xfrm>
            <a:off x="4821554" y="2244026"/>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6" name="object 6" descr=""/>
          <p:cNvSpPr txBox="1"/>
          <p:nvPr/>
        </p:nvSpPr>
        <p:spPr>
          <a:xfrm>
            <a:off x="5164709" y="2148903"/>
            <a:ext cx="6403975" cy="334645"/>
          </a:xfrm>
          <a:prstGeom prst="rect">
            <a:avLst/>
          </a:prstGeom>
        </p:spPr>
        <p:txBody>
          <a:bodyPr wrap="square" lIns="0" tIns="15875" rIns="0" bIns="0" rtlCol="0" vert="horz">
            <a:spAutoFit/>
          </a:bodyPr>
          <a:lstStyle/>
          <a:p>
            <a:pPr marL="12700">
              <a:lnSpc>
                <a:spcPct val="100000"/>
              </a:lnSpc>
              <a:spcBef>
                <a:spcPts val="125"/>
              </a:spcBef>
            </a:pPr>
            <a:r>
              <a:rPr dirty="0" sz="2000" spc="-35">
                <a:latin typeface="UKIJ CJK"/>
                <a:cs typeface="UKIJ CJK"/>
              </a:rPr>
              <a:t>目录结构有限关注构建和发布约束，兼顾逻辑结构一致性</a:t>
            </a:r>
            <a:endParaRPr sz="2000">
              <a:latin typeface="UKIJ CJK"/>
              <a:cs typeface="UKIJ CJK"/>
            </a:endParaRPr>
          </a:p>
        </p:txBody>
      </p:sp>
      <p:sp>
        <p:nvSpPr>
          <p:cNvPr id="7" name="object 7" descr=""/>
          <p:cNvSpPr txBox="1"/>
          <p:nvPr/>
        </p:nvSpPr>
        <p:spPr>
          <a:xfrm>
            <a:off x="4832984" y="2866453"/>
            <a:ext cx="5969000" cy="300355"/>
          </a:xfrm>
          <a:prstGeom prst="rect">
            <a:avLst/>
          </a:prstGeom>
        </p:spPr>
        <p:txBody>
          <a:bodyPr wrap="square" lIns="0" tIns="12700" rIns="0" bIns="0" rtlCol="0" vert="horz">
            <a:spAutoFit/>
          </a:bodyPr>
          <a:lstStyle/>
          <a:p>
            <a:pPr marL="12700">
              <a:lnSpc>
                <a:spcPct val="100000"/>
              </a:lnSpc>
              <a:spcBef>
                <a:spcPts val="100"/>
              </a:spcBef>
            </a:pPr>
            <a:r>
              <a:rPr dirty="0" sz="1800" spc="-15" b="1">
                <a:solidFill>
                  <a:srgbClr val="FF0000"/>
                </a:solidFill>
                <a:latin typeface="Noto Serif CJK JP"/>
                <a:cs typeface="Noto Serif CJK JP"/>
              </a:rPr>
              <a:t>由于文件路径发生改变，请自行更改报错代码的头文件路径</a:t>
            </a:r>
            <a:endParaRPr sz="1800">
              <a:latin typeface="Noto Serif CJK JP"/>
              <a:cs typeface="Noto Serif CJK JP"/>
            </a:endParaRPr>
          </a:p>
        </p:txBody>
      </p:sp>
      <p:pic>
        <p:nvPicPr>
          <p:cNvPr id="8" name="object 8" descr=""/>
          <p:cNvPicPr/>
          <p:nvPr/>
        </p:nvPicPr>
        <p:blipFill>
          <a:blip r:embed="rId2" cstate="print"/>
          <a:stretch>
            <a:fillRect/>
          </a:stretch>
        </p:blipFill>
        <p:spPr>
          <a:xfrm>
            <a:off x="733425" y="1114425"/>
            <a:ext cx="3781425" cy="3829050"/>
          </a:xfrm>
          <a:prstGeom prst="rect">
            <a:avLst/>
          </a:prstGeom>
        </p:spPr>
      </p:pic>
      <p:sp>
        <p:nvSpPr>
          <p:cNvPr id="9" name="object 9" descr=""/>
          <p:cNvSpPr txBox="1"/>
          <p:nvPr/>
        </p:nvSpPr>
        <p:spPr>
          <a:xfrm>
            <a:off x="4857750" y="3457575"/>
            <a:ext cx="6762750" cy="1485900"/>
          </a:xfrm>
          <a:prstGeom prst="rect">
            <a:avLst/>
          </a:prstGeom>
          <a:solidFill>
            <a:srgbClr val="F8CAAC"/>
          </a:solidFill>
        </p:spPr>
        <p:txBody>
          <a:bodyPr wrap="square" lIns="0" tIns="36830" rIns="0" bIns="0" rtlCol="0" vert="horz">
            <a:spAutoFit/>
          </a:bodyPr>
          <a:lstStyle/>
          <a:p>
            <a:pPr marL="99060">
              <a:lnSpc>
                <a:spcPct val="100000"/>
              </a:lnSpc>
              <a:spcBef>
                <a:spcPts val="290"/>
              </a:spcBef>
            </a:pPr>
            <a:r>
              <a:rPr dirty="0" sz="1800" spc="-5" b="1">
                <a:latin typeface="Noto Serif CJK JP"/>
                <a:cs typeface="Noto Serif CJK JP"/>
              </a:rPr>
              <a:t>编译运行验证后，代码及时入库</a:t>
            </a:r>
            <a:endParaRPr sz="1800">
              <a:latin typeface="Noto Serif CJK JP"/>
              <a:cs typeface="Noto Serif CJK JP"/>
            </a:endParaRPr>
          </a:p>
          <a:p>
            <a:pPr marL="99060">
              <a:lnSpc>
                <a:spcPts val="2130"/>
              </a:lnSpc>
              <a:spcBef>
                <a:spcPts val="15"/>
              </a:spcBef>
            </a:pPr>
            <a:r>
              <a:rPr dirty="0" sz="1800">
                <a:latin typeface="Courier New"/>
                <a:cs typeface="Courier New"/>
              </a:rPr>
              <a:t>git</a:t>
            </a:r>
            <a:r>
              <a:rPr dirty="0" sz="1800" spc="-50">
                <a:latin typeface="Courier New"/>
                <a:cs typeface="Courier New"/>
              </a:rPr>
              <a:t> </a:t>
            </a:r>
            <a:r>
              <a:rPr dirty="0" sz="1800">
                <a:latin typeface="Courier New"/>
                <a:cs typeface="Courier New"/>
              </a:rPr>
              <a:t>add</a:t>
            </a:r>
            <a:r>
              <a:rPr dirty="0" sz="1800" spc="-114">
                <a:latin typeface="Courier New"/>
                <a:cs typeface="Courier New"/>
              </a:rPr>
              <a:t> </a:t>
            </a:r>
            <a:r>
              <a:rPr dirty="0" sz="1800" spc="-50">
                <a:latin typeface="Courier New"/>
                <a:cs typeface="Courier New"/>
              </a:rPr>
              <a:t>.</a:t>
            </a:r>
            <a:endParaRPr sz="1800">
              <a:latin typeface="Courier New"/>
              <a:cs typeface="Courier New"/>
            </a:endParaRPr>
          </a:p>
          <a:p>
            <a:pPr marL="99060" marR="163195">
              <a:lnSpc>
                <a:spcPts val="2180"/>
              </a:lnSpc>
              <a:spcBef>
                <a:spcPts val="30"/>
              </a:spcBef>
            </a:pPr>
            <a:r>
              <a:rPr dirty="0" sz="1800">
                <a:latin typeface="Courier New"/>
                <a:cs typeface="Courier New"/>
              </a:rPr>
              <a:t>git</a:t>
            </a:r>
            <a:r>
              <a:rPr dirty="0" sz="1800" spc="-55">
                <a:latin typeface="Courier New"/>
                <a:cs typeface="Courier New"/>
              </a:rPr>
              <a:t> </a:t>
            </a:r>
            <a:r>
              <a:rPr dirty="0" sz="1800">
                <a:latin typeface="Courier New"/>
                <a:cs typeface="Courier New"/>
              </a:rPr>
              <a:t>commit</a:t>
            </a:r>
            <a:r>
              <a:rPr dirty="0" sz="1800" spc="-125">
                <a:latin typeface="Courier New"/>
                <a:cs typeface="Courier New"/>
              </a:rPr>
              <a:t> </a:t>
            </a:r>
            <a:r>
              <a:rPr dirty="0" sz="1800" spc="-35">
                <a:latin typeface="Courier New"/>
                <a:cs typeface="Courier New"/>
              </a:rPr>
              <a:t>-</a:t>
            </a:r>
            <a:r>
              <a:rPr dirty="0" sz="1800">
                <a:latin typeface="Courier New"/>
                <a:cs typeface="Courier New"/>
              </a:rPr>
              <a:t>m</a:t>
            </a:r>
            <a:r>
              <a:rPr dirty="0" sz="1800" spc="-114">
                <a:latin typeface="Courier New"/>
                <a:cs typeface="Courier New"/>
              </a:rPr>
              <a:t> </a:t>
            </a:r>
            <a:r>
              <a:rPr dirty="0" sz="1800">
                <a:latin typeface="Courier New"/>
                <a:cs typeface="Courier New"/>
              </a:rPr>
              <a:t>“physical</a:t>
            </a:r>
            <a:r>
              <a:rPr dirty="0" sz="1800" spc="-110">
                <a:latin typeface="Courier New"/>
                <a:cs typeface="Courier New"/>
              </a:rPr>
              <a:t> </a:t>
            </a:r>
            <a:r>
              <a:rPr dirty="0" sz="1800">
                <a:latin typeface="Courier New"/>
                <a:cs typeface="Courier New"/>
              </a:rPr>
              <a:t>design</a:t>
            </a:r>
            <a:r>
              <a:rPr dirty="0" sz="1800" spc="-114">
                <a:latin typeface="Courier New"/>
                <a:cs typeface="Courier New"/>
              </a:rPr>
              <a:t> </a:t>
            </a:r>
            <a:r>
              <a:rPr dirty="0" sz="1800">
                <a:latin typeface="Courier New"/>
                <a:cs typeface="Courier New"/>
              </a:rPr>
              <a:t>and</a:t>
            </a:r>
            <a:r>
              <a:rPr dirty="0" sz="1800" spc="-110">
                <a:latin typeface="Courier New"/>
                <a:cs typeface="Courier New"/>
              </a:rPr>
              <a:t> </a:t>
            </a:r>
            <a:r>
              <a:rPr dirty="0" sz="1800">
                <a:latin typeface="Courier New"/>
                <a:cs typeface="Courier New"/>
              </a:rPr>
              <a:t>code</a:t>
            </a:r>
            <a:r>
              <a:rPr dirty="0" sz="1800" spc="-40">
                <a:latin typeface="Courier New"/>
                <a:cs typeface="Courier New"/>
              </a:rPr>
              <a:t> </a:t>
            </a:r>
            <a:r>
              <a:rPr dirty="0" sz="1800" spc="-10">
                <a:latin typeface="Courier New"/>
                <a:cs typeface="Courier New"/>
              </a:rPr>
              <a:t>layering </a:t>
            </a:r>
            <a:r>
              <a:rPr dirty="0" sz="1800">
                <a:latin typeface="Courier New"/>
                <a:cs typeface="Courier New"/>
              </a:rPr>
              <a:t>improve</a:t>
            </a:r>
            <a:r>
              <a:rPr dirty="0" sz="1800" spc="-120">
                <a:latin typeface="Courier New"/>
                <a:cs typeface="Courier New"/>
              </a:rPr>
              <a:t> </a:t>
            </a:r>
            <a:r>
              <a:rPr dirty="0" sz="1800">
                <a:latin typeface="Courier New"/>
                <a:cs typeface="Courier New"/>
              </a:rPr>
              <a:t>code</a:t>
            </a:r>
            <a:r>
              <a:rPr dirty="0" sz="1800" spc="-120">
                <a:latin typeface="Courier New"/>
                <a:cs typeface="Courier New"/>
              </a:rPr>
              <a:t> </a:t>
            </a:r>
            <a:r>
              <a:rPr dirty="0" sz="1800" spc="-10">
                <a:latin typeface="Courier New"/>
                <a:cs typeface="Courier New"/>
              </a:rPr>
              <a:t>readability”</a:t>
            </a:r>
            <a:endParaRPr sz="1800">
              <a:latin typeface="Courier New"/>
              <a:cs typeface="Courier New"/>
            </a:endParaRPr>
          </a:p>
          <a:p>
            <a:pPr marL="99060">
              <a:lnSpc>
                <a:spcPts val="2100"/>
              </a:lnSpc>
            </a:pPr>
            <a:r>
              <a:rPr dirty="0" sz="1800">
                <a:solidFill>
                  <a:srgbClr val="FF0000"/>
                </a:solidFill>
                <a:latin typeface="Courier New"/>
                <a:cs typeface="Courier New"/>
              </a:rPr>
              <a:t>git</a:t>
            </a:r>
            <a:r>
              <a:rPr dirty="0" sz="1800" spc="10">
                <a:solidFill>
                  <a:srgbClr val="FF0000"/>
                </a:solidFill>
                <a:latin typeface="Courier New"/>
                <a:cs typeface="Courier New"/>
              </a:rPr>
              <a:t> </a:t>
            </a:r>
            <a:r>
              <a:rPr dirty="0" sz="1800">
                <a:solidFill>
                  <a:srgbClr val="FF0000"/>
                </a:solidFill>
                <a:latin typeface="Courier New"/>
                <a:cs typeface="Courier New"/>
              </a:rPr>
              <a:t>branch</a:t>
            </a:r>
            <a:r>
              <a:rPr dirty="0" sz="1800" spc="-45">
                <a:solidFill>
                  <a:srgbClr val="FF0000"/>
                </a:solidFill>
                <a:latin typeface="Courier New"/>
                <a:cs typeface="Courier New"/>
              </a:rPr>
              <a:t> </a:t>
            </a:r>
            <a:r>
              <a:rPr dirty="0" sz="1800" spc="-25">
                <a:solidFill>
                  <a:srgbClr val="FF0000"/>
                </a:solidFill>
                <a:latin typeface="Courier New"/>
                <a:cs typeface="Courier New"/>
              </a:rPr>
              <a:t>lab4-</a:t>
            </a:r>
            <a:r>
              <a:rPr dirty="0" sz="1800" spc="-30">
                <a:solidFill>
                  <a:srgbClr val="FF0000"/>
                </a:solidFill>
                <a:latin typeface="Courier New"/>
                <a:cs typeface="Courier New"/>
              </a:rPr>
              <a:t>comprehensive-actual-</a:t>
            </a:r>
            <a:r>
              <a:rPr dirty="0" sz="1800" spc="-10">
                <a:solidFill>
                  <a:srgbClr val="FF0000"/>
                </a:solidFill>
                <a:latin typeface="Courier New"/>
                <a:cs typeface="Courier New"/>
              </a:rPr>
              <a:t>combat</a:t>
            </a:r>
            <a:endParaRPr sz="1800">
              <a:latin typeface="Courier New"/>
              <a:cs typeface="Courier New"/>
            </a:endParaRP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50</a:t>
            </a:r>
          </a:p>
        </p:txBody>
      </p:sp>
      <p:sp>
        <p:nvSpPr>
          <p:cNvPr id="11" name="object 11"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1800225" cy="0"/>
          </a:xfrm>
          <a:custGeom>
            <a:avLst/>
            <a:gdLst/>
            <a:ahLst/>
            <a:cxnLst/>
            <a:rect l="l" t="t" r="r" b="b"/>
            <a:pathLst>
              <a:path w="1800225" h="0">
                <a:moveTo>
                  <a:pt x="1800034"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1855470" cy="575310"/>
          </a:xfrm>
          <a:prstGeom prst="rect"/>
        </p:spPr>
        <p:txBody>
          <a:bodyPr wrap="square" lIns="0" tIns="13335" rIns="0" bIns="0" rtlCol="0" vert="horz">
            <a:spAutoFit/>
          </a:bodyPr>
          <a:lstStyle/>
          <a:p>
            <a:pPr marL="12700">
              <a:lnSpc>
                <a:spcPct val="100000"/>
              </a:lnSpc>
              <a:spcBef>
                <a:spcPts val="105"/>
              </a:spcBef>
            </a:pPr>
            <a:r>
              <a:rPr dirty="0" sz="3600" spc="-20" b="0">
                <a:solidFill>
                  <a:srgbClr val="404040"/>
                </a:solidFill>
                <a:latin typeface="WenQuanYi Micro Hei"/>
                <a:cs typeface="WenQuanYi Micro Hei"/>
              </a:rPr>
              <a:t>本节小结</a:t>
            </a:r>
            <a:endParaRPr sz="3600">
              <a:latin typeface="WenQuanYi Micro Hei"/>
              <a:cs typeface="WenQuanYi Micro Hei"/>
            </a:endParaRPr>
          </a:p>
        </p:txBody>
      </p:sp>
      <p:sp>
        <p:nvSpPr>
          <p:cNvPr id="13" name="object 13"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51</a:t>
            </a:r>
          </a:p>
        </p:txBody>
      </p:sp>
      <p:sp>
        <p:nvSpPr>
          <p:cNvPr id="14" name="object 14"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2052256"/>
            <a:ext cx="3552825" cy="448945"/>
          </a:xfrm>
          <a:prstGeom prst="rect">
            <a:avLst/>
          </a:prstGeom>
        </p:spPr>
        <p:txBody>
          <a:bodyPr wrap="square" lIns="0" tIns="15875" rIns="0" bIns="0" rtlCol="0" vert="horz">
            <a:spAutoFit/>
          </a:bodyPr>
          <a:lstStyle/>
          <a:p>
            <a:pPr marL="12700">
              <a:lnSpc>
                <a:spcPct val="100000"/>
              </a:lnSpc>
              <a:spcBef>
                <a:spcPts val="125"/>
              </a:spcBef>
            </a:pPr>
            <a:r>
              <a:rPr dirty="0" sz="2750" spc="-5" b="1">
                <a:solidFill>
                  <a:srgbClr val="111111"/>
                </a:solidFill>
                <a:latin typeface="Noto Serif CJK JP"/>
                <a:cs typeface="Noto Serif CJK JP"/>
              </a:rPr>
              <a:t>目录结构设计的重要性</a:t>
            </a:r>
            <a:endParaRPr sz="2750">
              <a:latin typeface="Noto Serif CJK JP"/>
              <a:cs typeface="Noto Serif CJK JP"/>
            </a:endParaRPr>
          </a:p>
        </p:txBody>
      </p:sp>
      <p:sp>
        <p:nvSpPr>
          <p:cNvPr id="7" name="object 7" descr=""/>
          <p:cNvSpPr txBox="1"/>
          <p:nvPr/>
        </p:nvSpPr>
        <p:spPr>
          <a:xfrm>
            <a:off x="1098867" y="2882265"/>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111111"/>
                </a:solidFill>
                <a:latin typeface="Wingdings"/>
                <a:cs typeface="Wingdings"/>
              </a:rPr>
              <a:t></a:t>
            </a:r>
            <a:endParaRPr sz="1200">
              <a:latin typeface="Wingdings"/>
              <a:cs typeface="Wingdings"/>
            </a:endParaRPr>
          </a:p>
        </p:txBody>
      </p:sp>
      <p:sp>
        <p:nvSpPr>
          <p:cNvPr id="8" name="object 8" descr=""/>
          <p:cNvSpPr txBox="1"/>
          <p:nvPr/>
        </p:nvSpPr>
        <p:spPr>
          <a:xfrm>
            <a:off x="1442085" y="2767647"/>
            <a:ext cx="6432550"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111111"/>
                </a:solidFill>
                <a:latin typeface="Noto Serif CJK JP"/>
                <a:cs typeface="Noto Serif CJK JP"/>
              </a:rPr>
              <a:t>模块化设计</a:t>
            </a:r>
            <a:r>
              <a:rPr dirty="0" sz="2400" spc="-10">
                <a:solidFill>
                  <a:srgbClr val="111111"/>
                </a:solidFill>
                <a:latin typeface="UKIJ CJK"/>
                <a:cs typeface="UKIJ CJK"/>
              </a:rPr>
              <a:t>：按功能划分，确保独立和职责明确</a:t>
            </a:r>
            <a:endParaRPr sz="2400">
              <a:latin typeface="UKIJ CJK"/>
              <a:cs typeface="UKIJ CJK"/>
            </a:endParaRPr>
          </a:p>
        </p:txBody>
      </p:sp>
      <p:sp>
        <p:nvSpPr>
          <p:cNvPr id="9" name="object 9" descr=""/>
          <p:cNvSpPr txBox="1"/>
          <p:nvPr/>
        </p:nvSpPr>
        <p:spPr>
          <a:xfrm>
            <a:off x="1098867" y="3540379"/>
            <a:ext cx="139700" cy="208279"/>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111111"/>
                </a:solidFill>
                <a:latin typeface="Wingdings"/>
                <a:cs typeface="Wingdings"/>
              </a:rPr>
              <a:t></a:t>
            </a:r>
            <a:endParaRPr sz="1200">
              <a:latin typeface="Wingdings"/>
              <a:cs typeface="Wingdings"/>
            </a:endParaRPr>
          </a:p>
        </p:txBody>
      </p:sp>
      <p:sp>
        <p:nvSpPr>
          <p:cNvPr id="10" name="object 10" descr=""/>
          <p:cNvSpPr txBox="1"/>
          <p:nvPr/>
        </p:nvSpPr>
        <p:spPr>
          <a:xfrm>
            <a:off x="1442085" y="3425761"/>
            <a:ext cx="4601845"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111111"/>
                </a:solidFill>
                <a:latin typeface="Noto Serif CJK JP"/>
                <a:cs typeface="Noto Serif CJK JP"/>
              </a:rPr>
              <a:t>减少耦合</a:t>
            </a:r>
            <a:r>
              <a:rPr dirty="0" sz="2400" spc="-10">
                <a:solidFill>
                  <a:srgbClr val="111111"/>
                </a:solidFill>
                <a:latin typeface="UKIJ CJK"/>
                <a:cs typeface="UKIJ CJK"/>
              </a:rPr>
              <a:t>：合理结构，提升灵活性</a:t>
            </a:r>
            <a:endParaRPr sz="2400">
              <a:latin typeface="UKIJ CJK"/>
              <a:cs typeface="UKIJ CJK"/>
            </a:endParaRPr>
          </a:p>
        </p:txBody>
      </p:sp>
      <p:sp>
        <p:nvSpPr>
          <p:cNvPr id="11" name="object 11" descr=""/>
          <p:cNvSpPr txBox="1"/>
          <p:nvPr/>
        </p:nvSpPr>
        <p:spPr>
          <a:xfrm>
            <a:off x="1098867" y="4188523"/>
            <a:ext cx="139700" cy="208915"/>
          </a:xfrm>
          <a:prstGeom prst="rect">
            <a:avLst/>
          </a:prstGeom>
        </p:spPr>
        <p:txBody>
          <a:bodyPr wrap="square" lIns="0" tIns="12700" rIns="0" bIns="0" rtlCol="0" vert="horz">
            <a:spAutoFit/>
          </a:bodyPr>
          <a:lstStyle/>
          <a:p>
            <a:pPr marL="12700">
              <a:lnSpc>
                <a:spcPct val="100000"/>
              </a:lnSpc>
              <a:spcBef>
                <a:spcPts val="100"/>
              </a:spcBef>
            </a:pPr>
            <a:r>
              <a:rPr dirty="0" sz="1200" spc="-50">
                <a:solidFill>
                  <a:srgbClr val="111111"/>
                </a:solidFill>
                <a:latin typeface="Wingdings"/>
                <a:cs typeface="Wingdings"/>
              </a:rPr>
              <a:t></a:t>
            </a:r>
            <a:endParaRPr sz="1200">
              <a:latin typeface="Wingdings"/>
              <a:cs typeface="Wingdings"/>
            </a:endParaRPr>
          </a:p>
        </p:txBody>
      </p:sp>
      <p:sp>
        <p:nvSpPr>
          <p:cNvPr id="12" name="object 12" descr=""/>
          <p:cNvSpPr txBox="1"/>
          <p:nvPr/>
        </p:nvSpPr>
        <p:spPr>
          <a:xfrm>
            <a:off x="1442085" y="4074477"/>
            <a:ext cx="5822315" cy="391795"/>
          </a:xfrm>
          <a:prstGeom prst="rect">
            <a:avLst/>
          </a:prstGeom>
        </p:spPr>
        <p:txBody>
          <a:bodyPr wrap="square" lIns="0" tIns="12700" rIns="0" bIns="0" rtlCol="0" vert="horz">
            <a:spAutoFit/>
          </a:bodyPr>
          <a:lstStyle/>
          <a:p>
            <a:pPr marL="12700">
              <a:lnSpc>
                <a:spcPct val="100000"/>
              </a:lnSpc>
              <a:spcBef>
                <a:spcPts val="100"/>
              </a:spcBef>
            </a:pPr>
            <a:r>
              <a:rPr dirty="0" sz="2400" spc="-10" b="1">
                <a:solidFill>
                  <a:srgbClr val="111111"/>
                </a:solidFill>
                <a:latin typeface="Noto Serif CJK JP"/>
                <a:cs typeface="Noto Serif CJK JP"/>
              </a:rPr>
              <a:t>提高可维护性</a:t>
            </a:r>
            <a:r>
              <a:rPr dirty="0" sz="2400" spc="-10">
                <a:solidFill>
                  <a:srgbClr val="111111"/>
                </a:solidFill>
                <a:latin typeface="UKIJ CJK"/>
                <a:cs typeface="UKIJ CJK"/>
              </a:rPr>
              <a:t>：清晰结构，便于理解和维护</a:t>
            </a:r>
            <a:endParaRPr sz="2400">
              <a:latin typeface="UKIJ CJK"/>
              <a:cs typeface="UKIJ CJ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16585"/>
            <a:ext cx="959485" cy="586740"/>
          </a:xfrm>
          <a:prstGeom prst="rect"/>
        </p:spPr>
        <p:txBody>
          <a:bodyPr wrap="square" lIns="0" tIns="16510" rIns="0" bIns="0" rtlCol="0" vert="horz">
            <a:spAutoFit/>
          </a:bodyPr>
          <a:lstStyle/>
          <a:p>
            <a:pPr marL="12700">
              <a:lnSpc>
                <a:spcPct val="100000"/>
              </a:lnSpc>
              <a:spcBef>
                <a:spcPts val="130"/>
              </a:spcBef>
            </a:pPr>
            <a:r>
              <a:rPr dirty="0" sz="3650" spc="-35" b="0">
                <a:solidFill>
                  <a:srgbClr val="404040"/>
                </a:solidFill>
                <a:latin typeface="WenQuanYi Micro Hei"/>
                <a:cs typeface="WenQuanYi Micro Hei"/>
              </a:rPr>
              <a:t>目录</a:t>
            </a:r>
            <a:endParaRPr sz="3650">
              <a:latin typeface="WenQuanYi Micro Hei"/>
              <a:cs typeface="WenQuanYi Micro Hei"/>
            </a:endParaRP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52</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985327"/>
            <a:ext cx="2581275" cy="3047365"/>
          </a:xfrm>
          <a:prstGeom prst="rect">
            <a:avLst/>
          </a:prstGeom>
        </p:spPr>
        <p:txBody>
          <a:bodyPr wrap="square" lIns="0" tIns="15875" rIns="0" bIns="0" rtlCol="0" vert="horz">
            <a:spAutoFit/>
          </a:bodyPr>
          <a:lstStyle/>
          <a:p>
            <a:pPr marL="469265" indent="-456565">
              <a:lnSpc>
                <a:spcPct val="100000"/>
              </a:lnSpc>
              <a:spcBef>
                <a:spcPts val="125"/>
              </a:spcBef>
              <a:buFont typeface="Courier New"/>
              <a:buAutoNum type="arabicPeriod"/>
              <a:tabLst>
                <a:tab pos="469265" algn="l"/>
              </a:tabLst>
            </a:pPr>
            <a:r>
              <a:rPr dirty="0" sz="2150">
                <a:solidFill>
                  <a:srgbClr val="7E7E7E"/>
                </a:solidFill>
                <a:latin typeface="UKIJ CJK"/>
                <a:cs typeface="UKIJ CJK"/>
              </a:rPr>
              <a:t>实验</a:t>
            </a:r>
            <a:r>
              <a:rPr dirty="0" baseline="-3875" sz="3225" spc="-37">
                <a:solidFill>
                  <a:srgbClr val="7E7E7E"/>
                </a:solidFill>
                <a:latin typeface="Courier New"/>
                <a:cs typeface="Courier New"/>
              </a:rPr>
              <a:t>3</a:t>
            </a:r>
            <a:r>
              <a:rPr dirty="0" sz="2150" spc="-25">
                <a:solidFill>
                  <a:srgbClr val="7E7E7E"/>
                </a:solidFill>
                <a:latin typeface="UKIJ CJK"/>
                <a:cs typeface="UKIJ CJK"/>
              </a:rPr>
              <a:t>回顾</a:t>
            </a:r>
            <a:endParaRPr sz="2150">
              <a:latin typeface="UKIJ CJK"/>
              <a:cs typeface="UKIJ CJK"/>
            </a:endParaRPr>
          </a:p>
          <a:p>
            <a:pPr marL="469265" indent="-456565">
              <a:lnSpc>
                <a:spcPct val="100000"/>
              </a:lnSpc>
              <a:spcBef>
                <a:spcPts val="1930"/>
              </a:spcBef>
              <a:buFont typeface="Courier New"/>
              <a:buAutoNum type="arabicPeriod"/>
              <a:tabLst>
                <a:tab pos="469265" algn="l"/>
              </a:tabLst>
            </a:pPr>
            <a:r>
              <a:rPr dirty="0" sz="2150" spc="-15">
                <a:solidFill>
                  <a:srgbClr val="7E7E7E"/>
                </a:solidFill>
                <a:latin typeface="UKIJ CJK"/>
                <a:cs typeface="UKIJ CJK"/>
              </a:rPr>
              <a:t>项目实践</a:t>
            </a:r>
            <a:endParaRPr sz="2150">
              <a:latin typeface="UKIJ CJK"/>
              <a:cs typeface="UKIJ CJK"/>
            </a:endParaRPr>
          </a:p>
          <a:p>
            <a:pPr lvl="1" marL="1021080" indent="-608330">
              <a:lnSpc>
                <a:spcPct val="100000"/>
              </a:lnSpc>
              <a:spcBef>
                <a:spcPts val="1775"/>
              </a:spcBef>
              <a:buFont typeface="Courier New"/>
              <a:buAutoNum type="arabicPeriod"/>
              <a:tabLst>
                <a:tab pos="1021080" algn="l"/>
              </a:tabLst>
            </a:pPr>
            <a:r>
              <a:rPr dirty="0" baseline="1388" sz="3000" spc="-15">
                <a:solidFill>
                  <a:srgbClr val="7E7E7E"/>
                </a:solidFill>
                <a:latin typeface="UKIJ CJK"/>
                <a:cs typeface="UKIJ CJK"/>
              </a:rPr>
              <a:t>面向接口编程</a:t>
            </a:r>
            <a:endParaRPr baseline="1388" sz="3000">
              <a:latin typeface="UKIJ CJK"/>
              <a:cs typeface="UKIJ CJK"/>
            </a:endParaRPr>
          </a:p>
          <a:p>
            <a:pPr lvl="1" marL="1021080" indent="-608330">
              <a:lnSpc>
                <a:spcPct val="100000"/>
              </a:lnSpc>
              <a:spcBef>
                <a:spcPts val="1655"/>
              </a:spcBef>
              <a:buFont typeface="Courier New"/>
              <a:buAutoNum type="arabicPeriod"/>
              <a:tabLst>
                <a:tab pos="1021080" algn="l"/>
              </a:tabLst>
            </a:pPr>
            <a:r>
              <a:rPr dirty="0" baseline="2777" sz="3000" spc="-22">
                <a:solidFill>
                  <a:srgbClr val="7E7E7E"/>
                </a:solidFill>
                <a:latin typeface="UKIJ CJK"/>
                <a:cs typeface="UKIJ CJK"/>
              </a:rPr>
              <a:t>任务编排</a:t>
            </a:r>
            <a:endParaRPr baseline="2777" sz="3000">
              <a:latin typeface="UKIJ CJK"/>
              <a:cs typeface="UKIJ CJK"/>
            </a:endParaRPr>
          </a:p>
          <a:p>
            <a:pPr lvl="1" marL="1021080" indent="-608330">
              <a:lnSpc>
                <a:spcPct val="100000"/>
              </a:lnSpc>
              <a:spcBef>
                <a:spcPts val="1730"/>
              </a:spcBef>
              <a:buFont typeface="Courier New"/>
              <a:buAutoNum type="arabicPeriod"/>
              <a:tabLst>
                <a:tab pos="1021080" algn="l"/>
              </a:tabLst>
            </a:pPr>
            <a:r>
              <a:rPr dirty="0" baseline="1388" sz="3000" spc="-15">
                <a:solidFill>
                  <a:srgbClr val="7E7E7E"/>
                </a:solidFill>
                <a:latin typeface="UKIJ CJK"/>
                <a:cs typeface="UKIJ CJK"/>
              </a:rPr>
              <a:t>目录结构设计</a:t>
            </a:r>
            <a:endParaRPr baseline="1388" sz="3000">
              <a:latin typeface="UKIJ CJK"/>
              <a:cs typeface="UKIJ CJK"/>
            </a:endParaRPr>
          </a:p>
          <a:p>
            <a:pPr marL="469265" indent="-456565">
              <a:lnSpc>
                <a:spcPct val="100000"/>
              </a:lnSpc>
              <a:spcBef>
                <a:spcPts val="1730"/>
              </a:spcBef>
              <a:buFont typeface="Courier New"/>
              <a:buAutoNum type="arabicPeriod"/>
              <a:tabLst>
                <a:tab pos="469265" algn="l"/>
              </a:tabLst>
            </a:pPr>
            <a:r>
              <a:rPr dirty="0" sz="2150" spc="-25">
                <a:latin typeface="UKIJ CJK"/>
                <a:cs typeface="UKIJ CJK"/>
              </a:rPr>
              <a:t>总结</a:t>
            </a:r>
            <a:endParaRPr sz="2150">
              <a:latin typeface="UKIJ CJK"/>
              <a:cs typeface="UKIJ CJK"/>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1800225" cy="0"/>
          </a:xfrm>
          <a:custGeom>
            <a:avLst/>
            <a:gdLst/>
            <a:ahLst/>
            <a:cxnLst/>
            <a:rect l="l" t="t" r="r" b="b"/>
            <a:pathLst>
              <a:path w="1800225" h="0">
                <a:moveTo>
                  <a:pt x="1800034"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1855470" cy="575310"/>
          </a:xfrm>
          <a:prstGeom prst="rect"/>
        </p:spPr>
        <p:txBody>
          <a:bodyPr wrap="square" lIns="0" tIns="13335" rIns="0" bIns="0" rtlCol="0" vert="horz">
            <a:spAutoFit/>
          </a:bodyPr>
          <a:lstStyle/>
          <a:p>
            <a:pPr marL="12700">
              <a:lnSpc>
                <a:spcPct val="100000"/>
              </a:lnSpc>
              <a:spcBef>
                <a:spcPts val="105"/>
              </a:spcBef>
            </a:pPr>
            <a:r>
              <a:rPr dirty="0" sz="3600" spc="-20" b="0">
                <a:solidFill>
                  <a:srgbClr val="404040"/>
                </a:solidFill>
                <a:latin typeface="WenQuanYi Micro Hei"/>
                <a:cs typeface="WenQuanYi Micro Hei"/>
              </a:rPr>
              <a:t>本章总结</a:t>
            </a:r>
            <a:endParaRPr sz="3600">
              <a:latin typeface="WenQuanYi Micro Hei"/>
              <a:cs typeface="WenQuanYi Micro Hei"/>
            </a:endParaRP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53</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985327"/>
            <a:ext cx="2511425" cy="357505"/>
          </a:xfrm>
          <a:prstGeom prst="rect">
            <a:avLst/>
          </a:prstGeom>
        </p:spPr>
        <p:txBody>
          <a:bodyPr wrap="square" lIns="0" tIns="15875" rIns="0" bIns="0" rtlCol="0" vert="horz">
            <a:spAutoFit/>
          </a:bodyPr>
          <a:lstStyle/>
          <a:p>
            <a:pPr marL="12700">
              <a:lnSpc>
                <a:spcPct val="100000"/>
              </a:lnSpc>
              <a:spcBef>
                <a:spcPts val="125"/>
              </a:spcBef>
            </a:pPr>
            <a:r>
              <a:rPr dirty="0" sz="2150" spc="-10">
                <a:latin typeface="UKIJ CJK"/>
                <a:cs typeface="UKIJ CJK"/>
              </a:rPr>
              <a:t>通过本课程的学习：</a:t>
            </a:r>
            <a:endParaRPr sz="2150">
              <a:latin typeface="UKIJ CJK"/>
              <a:cs typeface="UKIJ CJK"/>
            </a:endParaRPr>
          </a:p>
        </p:txBody>
      </p:sp>
      <p:sp>
        <p:nvSpPr>
          <p:cNvPr id="7" name="object 7" descr=""/>
          <p:cNvSpPr txBox="1"/>
          <p:nvPr/>
        </p:nvSpPr>
        <p:spPr>
          <a:xfrm>
            <a:off x="1098867" y="2643187"/>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8" name="object 8" descr=""/>
          <p:cNvSpPr txBox="1"/>
          <p:nvPr/>
        </p:nvSpPr>
        <p:spPr>
          <a:xfrm>
            <a:off x="1403603" y="2548191"/>
            <a:ext cx="5649595" cy="334645"/>
          </a:xfrm>
          <a:prstGeom prst="rect">
            <a:avLst/>
          </a:prstGeom>
        </p:spPr>
        <p:txBody>
          <a:bodyPr wrap="square" lIns="0" tIns="15875" rIns="0" bIns="0" rtlCol="0" vert="horz">
            <a:spAutoFit/>
          </a:bodyPr>
          <a:lstStyle/>
          <a:p>
            <a:pPr marL="12700">
              <a:lnSpc>
                <a:spcPct val="100000"/>
              </a:lnSpc>
              <a:spcBef>
                <a:spcPts val="125"/>
              </a:spcBef>
            </a:pPr>
            <a:r>
              <a:rPr dirty="0" sz="2000" spc="-25">
                <a:latin typeface="UKIJ CJK"/>
                <a:cs typeface="UKIJ CJK"/>
              </a:rPr>
              <a:t>面向接口编程：通过泛型编程技术，提升可扩展性</a:t>
            </a:r>
            <a:endParaRPr sz="2000">
              <a:latin typeface="UKIJ CJK"/>
              <a:cs typeface="UKIJ CJK"/>
            </a:endParaRPr>
          </a:p>
        </p:txBody>
      </p:sp>
      <p:sp>
        <p:nvSpPr>
          <p:cNvPr id="9" name="object 9" descr=""/>
          <p:cNvSpPr txBox="1"/>
          <p:nvPr/>
        </p:nvSpPr>
        <p:spPr>
          <a:xfrm>
            <a:off x="1098867" y="3168396"/>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10" name="object 10" descr=""/>
          <p:cNvSpPr txBox="1"/>
          <p:nvPr/>
        </p:nvSpPr>
        <p:spPr>
          <a:xfrm>
            <a:off x="1403603" y="3072828"/>
            <a:ext cx="8195945" cy="334645"/>
          </a:xfrm>
          <a:prstGeom prst="rect">
            <a:avLst/>
          </a:prstGeom>
        </p:spPr>
        <p:txBody>
          <a:bodyPr wrap="square" lIns="0" tIns="15875" rIns="0" bIns="0" rtlCol="0" vert="horz">
            <a:spAutoFit/>
          </a:bodyPr>
          <a:lstStyle/>
          <a:p>
            <a:pPr marL="12700">
              <a:lnSpc>
                <a:spcPct val="100000"/>
              </a:lnSpc>
              <a:spcBef>
                <a:spcPts val="125"/>
              </a:spcBef>
            </a:pPr>
            <a:r>
              <a:rPr dirty="0" sz="2000" spc="-40">
                <a:latin typeface="UKIJ CJK"/>
                <a:cs typeface="UKIJ CJK"/>
              </a:rPr>
              <a:t>任务编排：将复杂问题分解为原子操作，实现任务编排，提升代码扩展性</a:t>
            </a:r>
            <a:endParaRPr sz="2000">
              <a:latin typeface="UKIJ CJK"/>
              <a:cs typeface="UKIJ CJK"/>
            </a:endParaRPr>
          </a:p>
        </p:txBody>
      </p:sp>
      <p:sp>
        <p:nvSpPr>
          <p:cNvPr id="11" name="object 11" descr=""/>
          <p:cNvSpPr txBox="1"/>
          <p:nvPr/>
        </p:nvSpPr>
        <p:spPr>
          <a:xfrm>
            <a:off x="1098867" y="3702113"/>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12" name="object 12" descr=""/>
          <p:cNvSpPr txBox="1"/>
          <p:nvPr/>
        </p:nvSpPr>
        <p:spPr>
          <a:xfrm>
            <a:off x="1403603" y="3606736"/>
            <a:ext cx="8958580" cy="334645"/>
          </a:xfrm>
          <a:prstGeom prst="rect">
            <a:avLst/>
          </a:prstGeom>
        </p:spPr>
        <p:txBody>
          <a:bodyPr wrap="square" lIns="0" tIns="15875" rIns="0" bIns="0" rtlCol="0" vert="horz">
            <a:spAutoFit/>
          </a:bodyPr>
          <a:lstStyle/>
          <a:p>
            <a:pPr marL="12700">
              <a:lnSpc>
                <a:spcPct val="100000"/>
              </a:lnSpc>
              <a:spcBef>
                <a:spcPts val="125"/>
              </a:spcBef>
            </a:pPr>
            <a:r>
              <a:rPr dirty="0" sz="2000" spc="-45">
                <a:latin typeface="UKIJ CJK"/>
                <a:cs typeface="UKIJ CJK"/>
              </a:rPr>
              <a:t>目录结构设计：按功能划分，确保独立和职责明确，清晰结构，便于理解和维护</a:t>
            </a:r>
            <a:endParaRPr sz="2000">
              <a:latin typeface="UKIJ CJK"/>
              <a:cs typeface="UKIJ CJK"/>
            </a:endParaRPr>
          </a:p>
        </p:txBody>
      </p:sp>
      <p:sp>
        <p:nvSpPr>
          <p:cNvPr id="13" name="object 13" descr=""/>
          <p:cNvSpPr txBox="1"/>
          <p:nvPr/>
        </p:nvSpPr>
        <p:spPr>
          <a:xfrm>
            <a:off x="1098867" y="4005643"/>
            <a:ext cx="9996170" cy="1532890"/>
          </a:xfrm>
          <a:prstGeom prst="rect">
            <a:avLst/>
          </a:prstGeom>
        </p:spPr>
        <p:txBody>
          <a:bodyPr wrap="square" lIns="0" tIns="12065" rIns="0" bIns="0" rtlCol="0" vert="horz">
            <a:spAutoFit/>
          </a:bodyPr>
          <a:lstStyle/>
          <a:p>
            <a:pPr marL="12700" marR="5080">
              <a:lnSpc>
                <a:spcPct val="142600"/>
              </a:lnSpc>
              <a:spcBef>
                <a:spcPts val="95"/>
              </a:spcBef>
            </a:pPr>
            <a:r>
              <a:rPr dirty="0" sz="2150" spc="70">
                <a:latin typeface="UKIJ CJK"/>
                <a:cs typeface="UKIJ CJK"/>
              </a:rPr>
              <a:t>这些技能和知识将为您在未来的企业软件开发中打下坚实的基础，帮助您成为一</a:t>
            </a:r>
            <a:r>
              <a:rPr dirty="0" sz="2150" spc="-5">
                <a:latin typeface="UKIJ CJK"/>
                <a:cs typeface="UKIJ CJK"/>
              </a:rPr>
              <a:t>名更加专业和高效的软件开发者。</a:t>
            </a:r>
            <a:endParaRPr sz="2150">
              <a:latin typeface="UKIJ CJK"/>
              <a:cs typeface="UKIJ CJK"/>
            </a:endParaRPr>
          </a:p>
          <a:p>
            <a:pPr marL="12700">
              <a:lnSpc>
                <a:spcPct val="100000"/>
              </a:lnSpc>
              <a:spcBef>
                <a:spcPts val="1925"/>
              </a:spcBef>
            </a:pPr>
            <a:r>
              <a:rPr dirty="0" sz="2150" spc="-5">
                <a:latin typeface="UKIJ CJK"/>
                <a:cs typeface="UKIJ CJK"/>
              </a:rPr>
              <a:t>感谢您参与本课程，期待您在未来的软件开发工作中取得更大的成就！</a:t>
            </a:r>
            <a:endParaRPr sz="2150">
              <a:latin typeface="UKIJ CJK"/>
              <a:cs typeface="UKIJ CJ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845185" cy="518159"/>
          </a:xfrm>
          <a:prstGeom prst="rect"/>
        </p:spPr>
        <p:txBody>
          <a:bodyPr wrap="square" lIns="0" tIns="16510" rIns="0" bIns="0" rtlCol="0" vert="horz">
            <a:spAutoFit/>
          </a:bodyPr>
          <a:lstStyle/>
          <a:p>
            <a:pPr marL="12700">
              <a:lnSpc>
                <a:spcPct val="100000"/>
              </a:lnSpc>
              <a:spcBef>
                <a:spcPts val="130"/>
              </a:spcBef>
            </a:pPr>
            <a:r>
              <a:rPr dirty="0" spc="-30"/>
              <a:t>作业</a:t>
            </a:r>
          </a:p>
        </p:txBody>
      </p:sp>
      <p:sp>
        <p:nvSpPr>
          <p:cNvPr id="3" name="object 3" descr=""/>
          <p:cNvSpPr txBox="1"/>
          <p:nvPr/>
        </p:nvSpPr>
        <p:spPr>
          <a:xfrm>
            <a:off x="791844" y="1095374"/>
            <a:ext cx="2580640" cy="358140"/>
          </a:xfrm>
          <a:prstGeom prst="rect">
            <a:avLst/>
          </a:prstGeom>
        </p:spPr>
        <p:txBody>
          <a:bodyPr wrap="square" lIns="0" tIns="16510" rIns="0" bIns="0" rtlCol="0" vert="horz">
            <a:spAutoFit/>
          </a:bodyPr>
          <a:lstStyle/>
          <a:p>
            <a:pPr marL="12700">
              <a:lnSpc>
                <a:spcPct val="100000"/>
              </a:lnSpc>
              <a:spcBef>
                <a:spcPts val="130"/>
              </a:spcBef>
            </a:pPr>
            <a:r>
              <a:rPr dirty="0" sz="2150" b="1">
                <a:latin typeface="Noto Serif CJK JP"/>
                <a:cs typeface="Noto Serif CJK JP"/>
              </a:rPr>
              <a:t>支持不同类型的车辆</a:t>
            </a:r>
            <a:r>
              <a:rPr dirty="0" sz="2150" spc="-50" b="1">
                <a:latin typeface="Noto Sans CJK HK"/>
                <a:cs typeface="Noto Sans CJK HK"/>
              </a:rPr>
              <a:t>:</a:t>
            </a:r>
            <a:endParaRPr sz="2150">
              <a:latin typeface="Noto Sans CJK HK"/>
              <a:cs typeface="Noto Sans CJK HK"/>
            </a:endParaRPr>
          </a:p>
        </p:txBody>
      </p:sp>
      <p:sp>
        <p:nvSpPr>
          <p:cNvPr id="4" name="object 4" descr=""/>
          <p:cNvSpPr txBox="1"/>
          <p:nvPr/>
        </p:nvSpPr>
        <p:spPr>
          <a:xfrm>
            <a:off x="892492" y="4212272"/>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solidFill>
                  <a:srgbClr val="333333"/>
                </a:solidFill>
                <a:latin typeface="Wingdings"/>
                <a:cs typeface="Wingdings"/>
              </a:rPr>
              <a:t></a:t>
            </a:r>
            <a:endParaRPr sz="950">
              <a:latin typeface="Wingdings"/>
              <a:cs typeface="Wingdings"/>
            </a:endParaRPr>
          </a:p>
        </p:txBody>
      </p:sp>
      <p:sp>
        <p:nvSpPr>
          <p:cNvPr id="5" name="object 5" descr=""/>
          <p:cNvSpPr txBox="1"/>
          <p:nvPr/>
        </p:nvSpPr>
        <p:spPr>
          <a:xfrm>
            <a:off x="1178560" y="4008315"/>
            <a:ext cx="3211195" cy="1882139"/>
          </a:xfrm>
          <a:prstGeom prst="rect">
            <a:avLst/>
          </a:prstGeom>
        </p:spPr>
        <p:txBody>
          <a:bodyPr wrap="square" lIns="0" tIns="133985" rIns="0" bIns="0" rtlCol="0" vert="horz">
            <a:spAutoFit/>
          </a:bodyPr>
          <a:lstStyle/>
          <a:p>
            <a:pPr marL="12700">
              <a:lnSpc>
                <a:spcPct val="100000"/>
              </a:lnSpc>
              <a:spcBef>
                <a:spcPts val="1055"/>
              </a:spcBef>
            </a:pPr>
            <a:r>
              <a:rPr dirty="0" sz="2000" spc="-25">
                <a:solidFill>
                  <a:srgbClr val="333333"/>
                </a:solidFill>
                <a:latin typeface="Courier New"/>
                <a:cs typeface="Courier New"/>
              </a:rPr>
              <a:t>Bus</a:t>
            </a:r>
            <a:endParaRPr sz="2000">
              <a:latin typeface="Courier New"/>
              <a:cs typeface="Courier New"/>
            </a:endParaRPr>
          </a:p>
          <a:p>
            <a:pPr marL="469900" indent="-285750">
              <a:lnSpc>
                <a:spcPct val="100000"/>
              </a:lnSpc>
              <a:spcBef>
                <a:spcPts val="755"/>
              </a:spcBef>
              <a:buFont typeface="Arial"/>
              <a:buChar char="•"/>
              <a:tabLst>
                <a:tab pos="469900" algn="l"/>
              </a:tabLst>
            </a:pPr>
            <a:r>
              <a:rPr dirty="0" sz="1550">
                <a:solidFill>
                  <a:srgbClr val="333333"/>
                </a:solidFill>
                <a:latin typeface="UKIJ CJK"/>
                <a:cs typeface="UKIJ CJK"/>
              </a:rPr>
              <a:t>占</a:t>
            </a:r>
            <a:r>
              <a:rPr dirty="0" sz="1550">
                <a:solidFill>
                  <a:srgbClr val="333333"/>
                </a:solidFill>
                <a:latin typeface="Courier New"/>
                <a:cs typeface="Courier New"/>
              </a:rPr>
              <a:t>2</a:t>
            </a:r>
            <a:r>
              <a:rPr dirty="0" sz="1550" spc="-5">
                <a:solidFill>
                  <a:srgbClr val="333333"/>
                </a:solidFill>
                <a:latin typeface="UKIJ CJK"/>
                <a:cs typeface="UKIJ CJK"/>
              </a:rPr>
              <a:t>格，它的坐标是车头的坐标</a:t>
            </a:r>
            <a:endParaRPr sz="1550">
              <a:latin typeface="UKIJ CJK"/>
              <a:cs typeface="UKIJ CJK"/>
            </a:endParaRPr>
          </a:p>
          <a:p>
            <a:pPr marL="469900" indent="-285750">
              <a:lnSpc>
                <a:spcPct val="100000"/>
              </a:lnSpc>
              <a:spcBef>
                <a:spcPts val="994"/>
              </a:spcBef>
              <a:buFont typeface="Arial"/>
              <a:buChar char="•"/>
              <a:tabLst>
                <a:tab pos="469900" algn="l"/>
              </a:tabLst>
            </a:pPr>
            <a:r>
              <a:rPr dirty="0" sz="1550">
                <a:solidFill>
                  <a:srgbClr val="333333"/>
                </a:solidFill>
                <a:latin typeface="Courier New"/>
                <a:cs typeface="Courier New"/>
              </a:rPr>
              <a:t>M:</a:t>
            </a:r>
            <a:r>
              <a:rPr dirty="0" sz="1550">
                <a:solidFill>
                  <a:srgbClr val="333333"/>
                </a:solidFill>
                <a:latin typeface="UKIJ CJK"/>
                <a:cs typeface="UKIJ CJK"/>
              </a:rPr>
              <a:t>前进，</a:t>
            </a:r>
            <a:r>
              <a:rPr dirty="0" sz="1550">
                <a:solidFill>
                  <a:srgbClr val="333333"/>
                </a:solidFill>
                <a:latin typeface="Courier New"/>
                <a:cs typeface="Courier New"/>
              </a:rPr>
              <a:t>1</a:t>
            </a:r>
            <a:r>
              <a:rPr dirty="0" sz="1550">
                <a:solidFill>
                  <a:srgbClr val="333333"/>
                </a:solidFill>
                <a:latin typeface="UKIJ CJK"/>
                <a:cs typeface="UKIJ CJK"/>
              </a:rPr>
              <a:t>次移动</a:t>
            </a:r>
            <a:r>
              <a:rPr dirty="0" sz="1550">
                <a:solidFill>
                  <a:srgbClr val="333333"/>
                </a:solidFill>
                <a:latin typeface="Courier New"/>
                <a:cs typeface="Courier New"/>
              </a:rPr>
              <a:t>1</a:t>
            </a:r>
            <a:r>
              <a:rPr dirty="0" sz="1550" spc="-50">
                <a:solidFill>
                  <a:srgbClr val="333333"/>
                </a:solidFill>
                <a:latin typeface="UKIJ CJK"/>
                <a:cs typeface="UKIJ CJK"/>
              </a:rPr>
              <a:t>格</a:t>
            </a:r>
            <a:endParaRPr sz="1550">
              <a:latin typeface="UKIJ CJK"/>
              <a:cs typeface="UKIJ CJK"/>
            </a:endParaRPr>
          </a:p>
          <a:p>
            <a:pPr marL="469900" indent="-285750">
              <a:lnSpc>
                <a:spcPct val="100000"/>
              </a:lnSpc>
              <a:spcBef>
                <a:spcPts val="1070"/>
              </a:spcBef>
              <a:buFont typeface="Arial"/>
              <a:buChar char="•"/>
              <a:tabLst>
                <a:tab pos="469900" algn="l"/>
              </a:tabLst>
            </a:pPr>
            <a:r>
              <a:rPr dirty="0" sz="1550">
                <a:solidFill>
                  <a:srgbClr val="333333"/>
                </a:solidFill>
                <a:latin typeface="Courier New"/>
                <a:cs typeface="Courier New"/>
              </a:rPr>
              <a:t>L:</a:t>
            </a:r>
            <a:r>
              <a:rPr dirty="0" sz="1550">
                <a:solidFill>
                  <a:srgbClr val="333333"/>
                </a:solidFill>
                <a:latin typeface="UKIJ CJK"/>
                <a:cs typeface="UKIJ CJK"/>
              </a:rPr>
              <a:t>前进</a:t>
            </a:r>
            <a:r>
              <a:rPr dirty="0" sz="1550">
                <a:solidFill>
                  <a:srgbClr val="333333"/>
                </a:solidFill>
                <a:latin typeface="Courier New"/>
                <a:cs typeface="Courier New"/>
              </a:rPr>
              <a:t>1</a:t>
            </a:r>
            <a:r>
              <a:rPr dirty="0" sz="1550">
                <a:solidFill>
                  <a:srgbClr val="333333"/>
                </a:solidFill>
                <a:latin typeface="UKIJ CJK"/>
                <a:cs typeface="UKIJ CJK"/>
              </a:rPr>
              <a:t>格，左转</a:t>
            </a:r>
            <a:r>
              <a:rPr dirty="0" sz="1550">
                <a:solidFill>
                  <a:srgbClr val="333333"/>
                </a:solidFill>
                <a:latin typeface="Courier New"/>
                <a:cs typeface="Courier New"/>
              </a:rPr>
              <a:t>90</a:t>
            </a:r>
            <a:r>
              <a:rPr dirty="0" sz="1550" spc="-50">
                <a:solidFill>
                  <a:srgbClr val="333333"/>
                </a:solidFill>
                <a:latin typeface="UKIJ CJK"/>
                <a:cs typeface="UKIJ CJK"/>
              </a:rPr>
              <a:t>度</a:t>
            </a:r>
            <a:endParaRPr sz="1550">
              <a:latin typeface="UKIJ CJK"/>
              <a:cs typeface="UKIJ CJK"/>
            </a:endParaRPr>
          </a:p>
          <a:p>
            <a:pPr marL="469900" indent="-285750">
              <a:lnSpc>
                <a:spcPct val="100000"/>
              </a:lnSpc>
              <a:spcBef>
                <a:spcPts val="994"/>
              </a:spcBef>
              <a:buFont typeface="Arial"/>
              <a:buChar char="•"/>
              <a:tabLst>
                <a:tab pos="469900" algn="l"/>
              </a:tabLst>
            </a:pPr>
            <a:r>
              <a:rPr dirty="0" sz="1550">
                <a:solidFill>
                  <a:srgbClr val="333333"/>
                </a:solidFill>
                <a:latin typeface="Courier New"/>
                <a:cs typeface="Courier New"/>
              </a:rPr>
              <a:t>R:</a:t>
            </a:r>
            <a:r>
              <a:rPr dirty="0" sz="1550">
                <a:solidFill>
                  <a:srgbClr val="333333"/>
                </a:solidFill>
                <a:latin typeface="UKIJ CJK"/>
                <a:cs typeface="UKIJ CJK"/>
              </a:rPr>
              <a:t>前进</a:t>
            </a:r>
            <a:r>
              <a:rPr dirty="0" sz="1550">
                <a:solidFill>
                  <a:srgbClr val="333333"/>
                </a:solidFill>
                <a:latin typeface="Courier New"/>
                <a:cs typeface="Courier New"/>
              </a:rPr>
              <a:t>1</a:t>
            </a:r>
            <a:r>
              <a:rPr dirty="0" sz="1550">
                <a:solidFill>
                  <a:srgbClr val="333333"/>
                </a:solidFill>
                <a:latin typeface="UKIJ CJK"/>
                <a:cs typeface="UKIJ CJK"/>
              </a:rPr>
              <a:t>格，右转</a:t>
            </a:r>
            <a:r>
              <a:rPr dirty="0" sz="1550">
                <a:solidFill>
                  <a:srgbClr val="333333"/>
                </a:solidFill>
                <a:latin typeface="Courier New"/>
                <a:cs typeface="Courier New"/>
              </a:rPr>
              <a:t>90</a:t>
            </a:r>
            <a:r>
              <a:rPr dirty="0" sz="1550" spc="-50">
                <a:solidFill>
                  <a:srgbClr val="333333"/>
                </a:solidFill>
                <a:latin typeface="UKIJ CJK"/>
                <a:cs typeface="UKIJ CJK"/>
              </a:rPr>
              <a:t>度</a:t>
            </a:r>
            <a:endParaRPr sz="1550">
              <a:latin typeface="UKIJ CJK"/>
              <a:cs typeface="UKIJ CJK"/>
            </a:endParaRPr>
          </a:p>
        </p:txBody>
      </p:sp>
      <p:sp>
        <p:nvSpPr>
          <p:cNvPr id="6" name="object 6" descr=""/>
          <p:cNvSpPr txBox="1"/>
          <p:nvPr/>
        </p:nvSpPr>
        <p:spPr>
          <a:xfrm>
            <a:off x="892492" y="1737740"/>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solidFill>
                  <a:srgbClr val="333333"/>
                </a:solidFill>
                <a:latin typeface="Wingdings"/>
                <a:cs typeface="Wingdings"/>
              </a:rPr>
              <a:t></a:t>
            </a:r>
            <a:endParaRPr sz="950">
              <a:latin typeface="Wingdings"/>
              <a:cs typeface="Wingdings"/>
            </a:endParaRPr>
          </a:p>
        </p:txBody>
      </p:sp>
      <p:sp>
        <p:nvSpPr>
          <p:cNvPr id="7" name="object 7" descr=""/>
          <p:cNvSpPr txBox="1"/>
          <p:nvPr/>
        </p:nvSpPr>
        <p:spPr>
          <a:xfrm>
            <a:off x="1178560" y="1642173"/>
            <a:ext cx="539750" cy="334645"/>
          </a:xfrm>
          <a:prstGeom prst="rect">
            <a:avLst/>
          </a:prstGeom>
        </p:spPr>
        <p:txBody>
          <a:bodyPr wrap="square" lIns="0" tIns="15875" rIns="0" bIns="0" rtlCol="0" vert="horz">
            <a:spAutoFit/>
          </a:bodyPr>
          <a:lstStyle/>
          <a:p>
            <a:pPr marL="12700">
              <a:lnSpc>
                <a:spcPct val="100000"/>
              </a:lnSpc>
              <a:spcBef>
                <a:spcPts val="125"/>
              </a:spcBef>
            </a:pPr>
            <a:r>
              <a:rPr dirty="0" sz="2000" spc="-25" b="1">
                <a:solidFill>
                  <a:srgbClr val="333333"/>
                </a:solidFill>
                <a:latin typeface="Noto Serif CJK JP"/>
                <a:cs typeface="Noto Serif CJK JP"/>
              </a:rPr>
              <a:t>跑车</a:t>
            </a:r>
            <a:endParaRPr sz="2000">
              <a:latin typeface="Noto Serif CJK JP"/>
              <a:cs typeface="Noto Serif CJK JP"/>
            </a:endParaRPr>
          </a:p>
        </p:txBody>
      </p:sp>
      <p:sp>
        <p:nvSpPr>
          <p:cNvPr id="8" name="object 8" descr=""/>
          <p:cNvSpPr txBox="1"/>
          <p:nvPr/>
        </p:nvSpPr>
        <p:spPr>
          <a:xfrm>
            <a:off x="1350010" y="2243073"/>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solidFill>
                  <a:srgbClr val="333333"/>
                </a:solidFill>
                <a:latin typeface="Wingdings"/>
                <a:cs typeface="Wingdings"/>
              </a:rPr>
              <a:t></a:t>
            </a:r>
            <a:endParaRPr sz="800">
              <a:latin typeface="Wingdings"/>
              <a:cs typeface="Wingdings"/>
            </a:endParaRPr>
          </a:p>
        </p:txBody>
      </p:sp>
      <p:sp>
        <p:nvSpPr>
          <p:cNvPr id="9" name="object 9" descr=""/>
          <p:cNvSpPr txBox="1"/>
          <p:nvPr/>
        </p:nvSpPr>
        <p:spPr>
          <a:xfrm>
            <a:off x="1636141" y="2176081"/>
            <a:ext cx="2046605" cy="1172210"/>
          </a:xfrm>
          <a:prstGeom prst="rect">
            <a:avLst/>
          </a:prstGeom>
        </p:spPr>
        <p:txBody>
          <a:bodyPr wrap="square" lIns="0" tIns="15875" rIns="0" bIns="0" rtlCol="0" vert="horz">
            <a:spAutoFit/>
          </a:bodyPr>
          <a:lstStyle/>
          <a:p>
            <a:pPr marL="12700">
              <a:lnSpc>
                <a:spcPct val="100000"/>
              </a:lnSpc>
              <a:spcBef>
                <a:spcPts val="125"/>
              </a:spcBef>
            </a:pPr>
            <a:r>
              <a:rPr dirty="0" sz="1550">
                <a:solidFill>
                  <a:srgbClr val="333333"/>
                </a:solidFill>
                <a:latin typeface="Courier New"/>
                <a:cs typeface="Courier New"/>
              </a:rPr>
              <a:t>M:</a:t>
            </a:r>
            <a:r>
              <a:rPr dirty="0" baseline="1792" sz="2325">
                <a:solidFill>
                  <a:srgbClr val="333333"/>
                </a:solidFill>
                <a:latin typeface="UKIJ CJK"/>
                <a:cs typeface="UKIJ CJK"/>
              </a:rPr>
              <a:t>前进，</a:t>
            </a:r>
            <a:r>
              <a:rPr dirty="0" sz="1550">
                <a:solidFill>
                  <a:srgbClr val="333333"/>
                </a:solidFill>
                <a:latin typeface="Courier New"/>
                <a:cs typeface="Courier New"/>
              </a:rPr>
              <a:t>1</a:t>
            </a:r>
            <a:r>
              <a:rPr dirty="0" baseline="1792" sz="2325">
                <a:solidFill>
                  <a:srgbClr val="333333"/>
                </a:solidFill>
                <a:latin typeface="UKIJ CJK"/>
                <a:cs typeface="UKIJ CJK"/>
              </a:rPr>
              <a:t>次移动</a:t>
            </a:r>
            <a:r>
              <a:rPr dirty="0" sz="1550">
                <a:solidFill>
                  <a:srgbClr val="333333"/>
                </a:solidFill>
                <a:latin typeface="Courier New"/>
                <a:cs typeface="Courier New"/>
              </a:rPr>
              <a:t>2</a:t>
            </a:r>
            <a:r>
              <a:rPr dirty="0" baseline="1792" sz="2325" spc="-75">
                <a:solidFill>
                  <a:srgbClr val="333333"/>
                </a:solidFill>
                <a:latin typeface="UKIJ CJK"/>
                <a:cs typeface="UKIJ CJK"/>
              </a:rPr>
              <a:t>格</a:t>
            </a:r>
            <a:endParaRPr baseline="1792" sz="2325">
              <a:latin typeface="UKIJ CJK"/>
              <a:cs typeface="UKIJ CJK"/>
            </a:endParaRPr>
          </a:p>
          <a:p>
            <a:pPr marL="12700" marR="5080">
              <a:lnSpc>
                <a:spcPct val="189800"/>
              </a:lnSpc>
              <a:spcBef>
                <a:spcPts val="75"/>
              </a:spcBef>
            </a:pPr>
            <a:r>
              <a:rPr dirty="0" sz="1550">
                <a:solidFill>
                  <a:srgbClr val="333333"/>
                </a:solidFill>
                <a:latin typeface="Courier New"/>
                <a:cs typeface="Courier New"/>
              </a:rPr>
              <a:t>L:</a:t>
            </a:r>
            <a:r>
              <a:rPr dirty="0" baseline="1792" sz="2325">
                <a:solidFill>
                  <a:srgbClr val="333333"/>
                </a:solidFill>
                <a:latin typeface="UKIJ CJK"/>
                <a:cs typeface="UKIJ CJK"/>
              </a:rPr>
              <a:t>左转</a:t>
            </a:r>
            <a:r>
              <a:rPr dirty="0" sz="1550">
                <a:solidFill>
                  <a:srgbClr val="333333"/>
                </a:solidFill>
                <a:latin typeface="Courier New"/>
                <a:cs typeface="Courier New"/>
              </a:rPr>
              <a:t>90</a:t>
            </a:r>
            <a:r>
              <a:rPr dirty="0" baseline="1792" sz="2325">
                <a:solidFill>
                  <a:srgbClr val="333333"/>
                </a:solidFill>
                <a:latin typeface="UKIJ CJK"/>
                <a:cs typeface="UKIJ CJK"/>
              </a:rPr>
              <a:t>度，前进</a:t>
            </a:r>
            <a:r>
              <a:rPr dirty="0" sz="1550">
                <a:solidFill>
                  <a:srgbClr val="333333"/>
                </a:solidFill>
                <a:latin typeface="Courier New"/>
                <a:cs typeface="Courier New"/>
              </a:rPr>
              <a:t>1</a:t>
            </a:r>
            <a:r>
              <a:rPr dirty="0" baseline="1792" sz="2325" spc="-75">
                <a:solidFill>
                  <a:srgbClr val="333333"/>
                </a:solidFill>
                <a:latin typeface="UKIJ CJK"/>
                <a:cs typeface="UKIJ CJK"/>
              </a:rPr>
              <a:t>格 </a:t>
            </a:r>
            <a:r>
              <a:rPr dirty="0" sz="1550">
                <a:solidFill>
                  <a:srgbClr val="333333"/>
                </a:solidFill>
                <a:latin typeface="Courier New"/>
                <a:cs typeface="Courier New"/>
              </a:rPr>
              <a:t>R:</a:t>
            </a:r>
            <a:r>
              <a:rPr dirty="0" baseline="1792" sz="2325">
                <a:solidFill>
                  <a:srgbClr val="333333"/>
                </a:solidFill>
                <a:latin typeface="UKIJ CJK"/>
                <a:cs typeface="UKIJ CJK"/>
              </a:rPr>
              <a:t>右转</a:t>
            </a:r>
            <a:r>
              <a:rPr dirty="0" sz="1550">
                <a:solidFill>
                  <a:srgbClr val="333333"/>
                </a:solidFill>
                <a:latin typeface="Courier New"/>
                <a:cs typeface="Courier New"/>
              </a:rPr>
              <a:t>90</a:t>
            </a:r>
            <a:r>
              <a:rPr dirty="0" baseline="1792" sz="2325">
                <a:solidFill>
                  <a:srgbClr val="333333"/>
                </a:solidFill>
                <a:latin typeface="UKIJ CJK"/>
                <a:cs typeface="UKIJ CJK"/>
              </a:rPr>
              <a:t>度，前进</a:t>
            </a:r>
            <a:r>
              <a:rPr dirty="0" sz="1550">
                <a:solidFill>
                  <a:srgbClr val="333333"/>
                </a:solidFill>
                <a:latin typeface="Courier New"/>
                <a:cs typeface="Courier New"/>
              </a:rPr>
              <a:t>1</a:t>
            </a:r>
            <a:r>
              <a:rPr dirty="0" baseline="1792" sz="2325" spc="-75">
                <a:solidFill>
                  <a:srgbClr val="333333"/>
                </a:solidFill>
                <a:latin typeface="UKIJ CJK"/>
                <a:cs typeface="UKIJ CJK"/>
              </a:rPr>
              <a:t>格</a:t>
            </a:r>
            <a:endParaRPr baseline="1792" sz="2325">
              <a:latin typeface="UKIJ CJK"/>
              <a:cs typeface="UKIJ CJK"/>
            </a:endParaRPr>
          </a:p>
        </p:txBody>
      </p:sp>
      <p:sp>
        <p:nvSpPr>
          <p:cNvPr id="10" name="object 10" descr=""/>
          <p:cNvSpPr txBox="1"/>
          <p:nvPr/>
        </p:nvSpPr>
        <p:spPr>
          <a:xfrm>
            <a:off x="1350010" y="2700909"/>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solidFill>
                  <a:srgbClr val="333333"/>
                </a:solidFill>
                <a:latin typeface="Wingdings"/>
                <a:cs typeface="Wingdings"/>
              </a:rPr>
              <a:t></a:t>
            </a:r>
            <a:endParaRPr sz="800">
              <a:latin typeface="Wingdings"/>
              <a:cs typeface="Wingdings"/>
            </a:endParaRPr>
          </a:p>
        </p:txBody>
      </p:sp>
      <p:sp>
        <p:nvSpPr>
          <p:cNvPr id="11" name="object 11" descr=""/>
          <p:cNvSpPr txBox="1"/>
          <p:nvPr/>
        </p:nvSpPr>
        <p:spPr>
          <a:xfrm>
            <a:off x="1350010" y="3149346"/>
            <a:ext cx="104139" cy="151130"/>
          </a:xfrm>
          <a:prstGeom prst="rect">
            <a:avLst/>
          </a:prstGeom>
        </p:spPr>
        <p:txBody>
          <a:bodyPr wrap="square" lIns="0" tIns="15875" rIns="0" bIns="0" rtlCol="0" vert="horz">
            <a:spAutoFit/>
          </a:bodyPr>
          <a:lstStyle/>
          <a:p>
            <a:pPr marL="12700">
              <a:lnSpc>
                <a:spcPct val="100000"/>
              </a:lnSpc>
              <a:spcBef>
                <a:spcPts val="125"/>
              </a:spcBef>
            </a:pPr>
            <a:r>
              <a:rPr dirty="0" sz="800" spc="-50">
                <a:solidFill>
                  <a:srgbClr val="333333"/>
                </a:solidFill>
                <a:latin typeface="Wingdings"/>
                <a:cs typeface="Wingdings"/>
              </a:rPr>
              <a:t></a:t>
            </a:r>
            <a:endParaRPr sz="800">
              <a:latin typeface="Wingdings"/>
              <a:cs typeface="Wingdings"/>
            </a:endParaRPr>
          </a:p>
        </p:txBody>
      </p:sp>
      <p:graphicFrame>
        <p:nvGraphicFramePr>
          <p:cNvPr id="12" name="object 12" descr=""/>
          <p:cNvGraphicFramePr>
            <a:graphicFrameLocks noGrp="1"/>
          </p:cNvGraphicFramePr>
          <p:nvPr/>
        </p:nvGraphicFramePr>
        <p:xfrm>
          <a:off x="4816475" y="1399286"/>
          <a:ext cx="6726555" cy="2388870"/>
        </p:xfrm>
        <a:graphic>
          <a:graphicData uri="http://schemas.openxmlformats.org/drawingml/2006/table">
            <a:tbl>
              <a:tblPr firstRow="1" bandRow="1">
                <a:tableStyleId>{2D5ABB26-0587-4C30-8999-92F81FD0307C}</a:tableStyleId>
              </a:tblPr>
              <a:tblGrid>
                <a:gridCol w="857885"/>
                <a:gridCol w="871854"/>
                <a:gridCol w="2023110"/>
                <a:gridCol w="2884170"/>
              </a:tblGrid>
              <a:tr h="361950">
                <a:tc>
                  <a:txBody>
                    <a:bodyPr/>
                    <a:lstStyle/>
                    <a:p>
                      <a:pPr>
                        <a:lnSpc>
                          <a:spcPct val="100000"/>
                        </a:lnSpc>
                      </a:pPr>
                      <a:endParaRPr sz="14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6985">
                        <a:lnSpc>
                          <a:spcPct val="100000"/>
                        </a:lnSpc>
                        <a:spcBef>
                          <a:spcPts val="515"/>
                        </a:spcBef>
                      </a:pPr>
                      <a:r>
                        <a:rPr dirty="0" sz="1400" spc="-50">
                          <a:latin typeface="Courier New"/>
                          <a:cs typeface="Courier New"/>
                        </a:rPr>
                        <a:t>M</a:t>
                      </a:r>
                      <a:endParaRPr sz="1400">
                        <a:latin typeface="Courier New"/>
                        <a:cs typeface="Courier New"/>
                      </a:endParaRPr>
                    </a:p>
                  </a:txBody>
                  <a:tcPr marL="0" marR="0" marB="0" marT="65404">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20320">
                        <a:lnSpc>
                          <a:spcPct val="100000"/>
                        </a:lnSpc>
                        <a:spcBef>
                          <a:spcPts val="515"/>
                        </a:spcBef>
                      </a:pPr>
                      <a:r>
                        <a:rPr dirty="0" sz="1400" spc="-50">
                          <a:latin typeface="Courier New"/>
                          <a:cs typeface="Courier New"/>
                        </a:rPr>
                        <a:t>L</a:t>
                      </a:r>
                      <a:endParaRPr sz="1400">
                        <a:latin typeface="Courier New"/>
                        <a:cs typeface="Courier New"/>
                      </a:endParaRPr>
                    </a:p>
                  </a:txBody>
                  <a:tcPr marL="0" marR="0" marB="0" marT="65404">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19050">
                        <a:lnSpc>
                          <a:spcPct val="100000"/>
                        </a:lnSpc>
                        <a:spcBef>
                          <a:spcPts val="515"/>
                        </a:spcBef>
                      </a:pPr>
                      <a:r>
                        <a:rPr dirty="0" sz="1400" spc="-50">
                          <a:latin typeface="Courier New"/>
                          <a:cs typeface="Courier New"/>
                        </a:rPr>
                        <a:t>R</a:t>
                      </a:r>
                      <a:endParaRPr sz="1400">
                        <a:latin typeface="Courier New"/>
                        <a:cs typeface="Courier New"/>
                      </a:endParaRPr>
                    </a:p>
                  </a:txBody>
                  <a:tcPr marL="0" marR="0" marB="0" marT="65404">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r>
              <a:tr h="477520">
                <a:tc>
                  <a:txBody>
                    <a:bodyPr/>
                    <a:lstStyle/>
                    <a:p>
                      <a:pPr marL="12065">
                        <a:lnSpc>
                          <a:spcPct val="100000"/>
                        </a:lnSpc>
                        <a:spcBef>
                          <a:spcPts val="975"/>
                        </a:spcBef>
                      </a:pPr>
                      <a:r>
                        <a:rPr dirty="0" sz="1400" spc="-10">
                          <a:latin typeface="Courier New"/>
                          <a:cs typeface="Courier New"/>
                        </a:rPr>
                        <a:t>Normal</a:t>
                      </a:r>
                      <a:endParaRPr sz="1400">
                        <a:latin typeface="Courier New"/>
                        <a:cs typeface="Courier New"/>
                      </a:endParaRPr>
                    </a:p>
                  </a:txBody>
                  <a:tcPr marL="0" marR="0" marB="0" marT="1238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nSpc>
                          <a:spcPct val="100000"/>
                        </a:lnSpc>
                        <a:spcBef>
                          <a:spcPts val="975"/>
                        </a:spcBef>
                      </a:pPr>
                      <a:r>
                        <a:rPr dirty="0" baseline="1984" sz="2100">
                          <a:latin typeface="UKIJ CJK"/>
                          <a:cs typeface="UKIJ CJK"/>
                        </a:rPr>
                        <a:t>前进</a:t>
                      </a:r>
                      <a:r>
                        <a:rPr dirty="0" sz="1400" spc="-20">
                          <a:latin typeface="Courier New"/>
                          <a:cs typeface="Courier New"/>
                        </a:rPr>
                        <a:t>2</a:t>
                      </a:r>
                      <a:r>
                        <a:rPr dirty="0" baseline="1984" sz="2100" spc="-75">
                          <a:latin typeface="UKIJ CJK"/>
                          <a:cs typeface="UKIJ CJK"/>
                        </a:rPr>
                        <a:t>格</a:t>
                      </a:r>
                      <a:endParaRPr baseline="1984" sz="2100">
                        <a:latin typeface="UKIJ CJK"/>
                        <a:cs typeface="UKIJ CJK"/>
                      </a:endParaRPr>
                    </a:p>
                  </a:txBody>
                  <a:tcPr marL="0" marR="0" marB="0" marT="1238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a:lnSpc>
                          <a:spcPct val="100000"/>
                        </a:lnSpc>
                        <a:spcBef>
                          <a:spcPts val="975"/>
                        </a:spcBef>
                      </a:pPr>
                      <a:r>
                        <a:rPr dirty="0" baseline="1984" sz="2100">
                          <a:latin typeface="UKIJ CJK"/>
                          <a:cs typeface="UKIJ CJK"/>
                        </a:rPr>
                        <a:t>左转</a:t>
                      </a:r>
                      <a:r>
                        <a:rPr dirty="0" sz="1400" spc="-25">
                          <a:latin typeface="Courier New"/>
                          <a:cs typeface="Courier New"/>
                        </a:rPr>
                        <a:t>90</a:t>
                      </a:r>
                      <a:r>
                        <a:rPr dirty="0" baseline="1984" sz="2100">
                          <a:latin typeface="UKIJ CJK"/>
                          <a:cs typeface="UKIJ CJK"/>
                        </a:rPr>
                        <a:t>度，再前进</a:t>
                      </a:r>
                      <a:r>
                        <a:rPr dirty="0" sz="1400" spc="-20">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1238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240">
                        <a:lnSpc>
                          <a:spcPct val="100000"/>
                        </a:lnSpc>
                        <a:spcBef>
                          <a:spcPts val="975"/>
                        </a:spcBef>
                      </a:pPr>
                      <a:r>
                        <a:rPr dirty="0" baseline="1984" sz="2100">
                          <a:latin typeface="UKIJ CJK"/>
                          <a:cs typeface="UKIJ CJK"/>
                        </a:rPr>
                        <a:t>右转</a:t>
                      </a:r>
                      <a:r>
                        <a:rPr dirty="0" sz="1400" spc="-25">
                          <a:latin typeface="Courier New"/>
                          <a:cs typeface="Courier New"/>
                        </a:rPr>
                        <a:t>90</a:t>
                      </a:r>
                      <a:r>
                        <a:rPr dirty="0" baseline="1984" sz="2100">
                          <a:latin typeface="UKIJ CJK"/>
                          <a:cs typeface="UKIJ CJK"/>
                        </a:rPr>
                        <a:t>度，再前进</a:t>
                      </a:r>
                      <a:r>
                        <a:rPr dirty="0" sz="1400" spc="-25">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1238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61950">
                <a:tc>
                  <a:txBody>
                    <a:bodyPr/>
                    <a:lstStyle/>
                    <a:p>
                      <a:pPr marL="12065">
                        <a:lnSpc>
                          <a:spcPct val="100000"/>
                        </a:lnSpc>
                        <a:spcBef>
                          <a:spcPts val="520"/>
                        </a:spcBef>
                      </a:pPr>
                      <a:r>
                        <a:rPr dirty="0" sz="1400" spc="-50">
                          <a:latin typeface="Courier New"/>
                          <a:cs typeface="Courier New"/>
                        </a:rPr>
                        <a:t>B</a:t>
                      </a:r>
                      <a:endParaRPr sz="1400">
                        <a:latin typeface="Courier New"/>
                        <a:cs typeface="Courier New"/>
                      </a:endParaRPr>
                    </a:p>
                  </a:txBody>
                  <a:tcPr marL="0" marR="0" marB="0" marT="660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nSpc>
                          <a:spcPct val="100000"/>
                        </a:lnSpc>
                        <a:spcBef>
                          <a:spcPts val="520"/>
                        </a:spcBef>
                      </a:pPr>
                      <a:r>
                        <a:rPr dirty="0" baseline="1984" sz="2100">
                          <a:latin typeface="UKIJ CJK"/>
                          <a:cs typeface="UKIJ CJK"/>
                        </a:rPr>
                        <a:t>后退</a:t>
                      </a:r>
                      <a:r>
                        <a:rPr dirty="0" sz="1400" spc="-20">
                          <a:latin typeface="Courier New"/>
                          <a:cs typeface="Courier New"/>
                        </a:rPr>
                        <a:t>2</a:t>
                      </a:r>
                      <a:r>
                        <a:rPr dirty="0" baseline="1984" sz="2100" spc="-75">
                          <a:latin typeface="UKIJ CJK"/>
                          <a:cs typeface="UKIJ CJK"/>
                        </a:rPr>
                        <a:t>格</a:t>
                      </a:r>
                      <a:endParaRPr baseline="1984" sz="2100">
                        <a:latin typeface="UKIJ CJK"/>
                        <a:cs typeface="UKIJ CJK"/>
                      </a:endParaRPr>
                    </a:p>
                  </a:txBody>
                  <a:tcPr marL="0" marR="0" marB="0" marT="660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a:lnSpc>
                          <a:spcPct val="100000"/>
                        </a:lnSpc>
                        <a:spcBef>
                          <a:spcPts val="520"/>
                        </a:spcBef>
                      </a:pPr>
                      <a:r>
                        <a:rPr dirty="0" baseline="1984" sz="2100">
                          <a:latin typeface="UKIJ CJK"/>
                          <a:cs typeface="UKIJ CJK"/>
                        </a:rPr>
                        <a:t>右转</a:t>
                      </a:r>
                      <a:r>
                        <a:rPr dirty="0" sz="1400" spc="-25">
                          <a:latin typeface="Courier New"/>
                          <a:cs typeface="Courier New"/>
                        </a:rPr>
                        <a:t>90</a:t>
                      </a:r>
                      <a:r>
                        <a:rPr dirty="0" baseline="1984" sz="2100">
                          <a:latin typeface="UKIJ CJK"/>
                          <a:cs typeface="UKIJ CJK"/>
                        </a:rPr>
                        <a:t>度，再后退</a:t>
                      </a:r>
                      <a:r>
                        <a:rPr dirty="0" sz="1400" spc="-20">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660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240">
                        <a:lnSpc>
                          <a:spcPct val="100000"/>
                        </a:lnSpc>
                        <a:spcBef>
                          <a:spcPts val="520"/>
                        </a:spcBef>
                      </a:pPr>
                      <a:r>
                        <a:rPr dirty="0" baseline="1984" sz="2100">
                          <a:latin typeface="UKIJ CJK"/>
                          <a:cs typeface="UKIJ CJK"/>
                        </a:rPr>
                        <a:t>左转</a:t>
                      </a:r>
                      <a:r>
                        <a:rPr dirty="0" sz="1400" spc="-25">
                          <a:latin typeface="Courier New"/>
                          <a:cs typeface="Courier New"/>
                        </a:rPr>
                        <a:t>90</a:t>
                      </a:r>
                      <a:r>
                        <a:rPr dirty="0" baseline="1984" sz="2100">
                          <a:latin typeface="UKIJ CJK"/>
                          <a:cs typeface="UKIJ CJK"/>
                        </a:rPr>
                        <a:t>度，再后退</a:t>
                      </a:r>
                      <a:r>
                        <a:rPr dirty="0" sz="1400" spc="-25">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660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93725">
                <a:tc>
                  <a:txBody>
                    <a:bodyPr/>
                    <a:lstStyle/>
                    <a:p>
                      <a:pPr marL="12065">
                        <a:lnSpc>
                          <a:spcPct val="100000"/>
                        </a:lnSpc>
                        <a:spcBef>
                          <a:spcPts val="1440"/>
                        </a:spcBef>
                      </a:pPr>
                      <a:r>
                        <a:rPr dirty="0" sz="1400" spc="-50">
                          <a:latin typeface="Courier New"/>
                          <a:cs typeface="Courier New"/>
                        </a:rPr>
                        <a:t>F</a:t>
                      </a:r>
                      <a:endParaRPr sz="1400">
                        <a:latin typeface="Courier New"/>
                        <a:cs typeface="Courier New"/>
                      </a:endParaRPr>
                    </a:p>
                  </a:txBody>
                  <a:tcPr marL="0" marR="0" marB="0" marT="18288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nSpc>
                          <a:spcPct val="100000"/>
                        </a:lnSpc>
                        <a:spcBef>
                          <a:spcPts val="1440"/>
                        </a:spcBef>
                      </a:pPr>
                      <a:r>
                        <a:rPr dirty="0" baseline="3968" sz="2100">
                          <a:latin typeface="UKIJ CJK"/>
                          <a:cs typeface="UKIJ CJK"/>
                        </a:rPr>
                        <a:t>前进</a:t>
                      </a:r>
                      <a:r>
                        <a:rPr dirty="0" sz="1400" spc="-20">
                          <a:latin typeface="Courier New"/>
                          <a:cs typeface="Courier New"/>
                        </a:rPr>
                        <a:t>4</a:t>
                      </a:r>
                      <a:r>
                        <a:rPr dirty="0" baseline="3968" sz="2100" spc="-75">
                          <a:latin typeface="UKIJ CJK"/>
                          <a:cs typeface="UKIJ CJK"/>
                        </a:rPr>
                        <a:t>格</a:t>
                      </a:r>
                      <a:endParaRPr baseline="3968" sz="2100">
                        <a:latin typeface="UKIJ CJK"/>
                        <a:cs typeface="UKIJ CJK"/>
                      </a:endParaRPr>
                    </a:p>
                  </a:txBody>
                  <a:tcPr marL="0" marR="0" marB="0" marT="18288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marR="57150">
                        <a:lnSpc>
                          <a:spcPct val="102800"/>
                        </a:lnSpc>
                        <a:spcBef>
                          <a:spcPts val="550"/>
                        </a:spcBef>
                      </a:pPr>
                      <a:r>
                        <a:rPr dirty="0" baseline="1984" sz="2100">
                          <a:latin typeface="UKIJ CJK"/>
                          <a:cs typeface="UKIJ CJK"/>
                        </a:rPr>
                        <a:t>前进</a:t>
                      </a:r>
                      <a:r>
                        <a:rPr dirty="0" sz="1400" spc="-25">
                          <a:latin typeface="Courier New"/>
                          <a:cs typeface="Courier New"/>
                        </a:rPr>
                        <a:t>1</a:t>
                      </a:r>
                      <a:r>
                        <a:rPr dirty="0" baseline="1984" sz="2100">
                          <a:latin typeface="UKIJ CJK"/>
                          <a:cs typeface="UKIJ CJK"/>
                        </a:rPr>
                        <a:t>格，再左转</a:t>
                      </a:r>
                      <a:r>
                        <a:rPr dirty="0" sz="1400" spc="-25">
                          <a:latin typeface="Courier New"/>
                          <a:cs typeface="Courier New"/>
                        </a:rPr>
                        <a:t>90</a:t>
                      </a:r>
                      <a:r>
                        <a:rPr dirty="0" baseline="1984" sz="2100" spc="-37">
                          <a:latin typeface="UKIJ CJK"/>
                          <a:cs typeface="UKIJ CJK"/>
                        </a:rPr>
                        <a:t>度，</a:t>
                      </a:r>
                      <a:r>
                        <a:rPr dirty="0" baseline="1984" sz="2100">
                          <a:latin typeface="UKIJ CJK"/>
                          <a:cs typeface="UKIJ CJK"/>
                        </a:rPr>
                        <a:t>而后再前进</a:t>
                      </a:r>
                      <a:r>
                        <a:rPr dirty="0" sz="1400" spc="-25">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6985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240">
                        <a:lnSpc>
                          <a:spcPct val="100000"/>
                        </a:lnSpc>
                        <a:spcBef>
                          <a:spcPts val="600"/>
                        </a:spcBef>
                      </a:pPr>
                      <a:r>
                        <a:rPr dirty="0" baseline="1984" sz="2100">
                          <a:latin typeface="UKIJ CJK"/>
                          <a:cs typeface="UKIJ CJK"/>
                        </a:rPr>
                        <a:t>前进</a:t>
                      </a:r>
                      <a:r>
                        <a:rPr dirty="0" sz="1400" spc="-25">
                          <a:latin typeface="Courier New"/>
                          <a:cs typeface="Courier New"/>
                        </a:rPr>
                        <a:t>1</a:t>
                      </a:r>
                      <a:r>
                        <a:rPr dirty="0" baseline="1984" sz="2100">
                          <a:latin typeface="UKIJ CJK"/>
                          <a:cs typeface="UKIJ CJK"/>
                        </a:rPr>
                        <a:t>格，再右转</a:t>
                      </a:r>
                      <a:r>
                        <a:rPr dirty="0" sz="1400" spc="-25">
                          <a:latin typeface="Courier New"/>
                          <a:cs typeface="Courier New"/>
                        </a:rPr>
                        <a:t>90</a:t>
                      </a:r>
                      <a:r>
                        <a:rPr dirty="0" baseline="1984" sz="2100" spc="-30">
                          <a:latin typeface="UKIJ CJK"/>
                          <a:cs typeface="UKIJ CJK"/>
                        </a:rPr>
                        <a:t>度，而后再前进</a:t>
                      </a:r>
                      <a:endParaRPr baseline="1984" sz="2100">
                        <a:latin typeface="UKIJ CJK"/>
                        <a:cs typeface="UKIJ CJK"/>
                      </a:endParaRPr>
                    </a:p>
                    <a:p>
                      <a:pPr marL="15240">
                        <a:lnSpc>
                          <a:spcPct val="100000"/>
                        </a:lnSpc>
                        <a:spcBef>
                          <a:spcPts val="45"/>
                        </a:spcBef>
                      </a:pPr>
                      <a:r>
                        <a:rPr dirty="0" sz="1400" spc="-20">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762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93725">
                <a:tc>
                  <a:txBody>
                    <a:bodyPr/>
                    <a:lstStyle/>
                    <a:p>
                      <a:pPr marL="12065">
                        <a:lnSpc>
                          <a:spcPct val="100000"/>
                        </a:lnSpc>
                        <a:spcBef>
                          <a:spcPts val="1445"/>
                        </a:spcBef>
                      </a:pPr>
                      <a:r>
                        <a:rPr dirty="0" sz="1400" spc="-25">
                          <a:latin typeface="Courier New"/>
                          <a:cs typeface="Courier New"/>
                        </a:rPr>
                        <a:t>B&amp;F</a:t>
                      </a:r>
                      <a:endParaRPr sz="1400">
                        <a:latin typeface="Courier New"/>
                        <a:cs typeface="Courier New"/>
                      </a:endParaRPr>
                    </a:p>
                  </a:txBody>
                  <a:tcPr marL="0" marR="0" marB="0" marT="18351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0">
                        <a:lnSpc>
                          <a:spcPct val="100000"/>
                        </a:lnSpc>
                        <a:spcBef>
                          <a:spcPts val="1445"/>
                        </a:spcBef>
                      </a:pPr>
                      <a:r>
                        <a:rPr dirty="0" baseline="1984" sz="2100">
                          <a:latin typeface="UKIJ CJK"/>
                          <a:cs typeface="UKIJ CJK"/>
                        </a:rPr>
                        <a:t>后退</a:t>
                      </a:r>
                      <a:r>
                        <a:rPr dirty="0" sz="1400" spc="-20">
                          <a:latin typeface="Courier New"/>
                          <a:cs typeface="Courier New"/>
                        </a:rPr>
                        <a:t>4</a:t>
                      </a:r>
                      <a:r>
                        <a:rPr dirty="0" baseline="1984" sz="2100" spc="-75">
                          <a:latin typeface="UKIJ CJK"/>
                          <a:cs typeface="UKIJ CJK"/>
                        </a:rPr>
                        <a:t>格</a:t>
                      </a:r>
                      <a:endParaRPr baseline="1984" sz="2100">
                        <a:latin typeface="UKIJ CJK"/>
                        <a:cs typeface="UKIJ CJK"/>
                      </a:endParaRPr>
                    </a:p>
                  </a:txBody>
                  <a:tcPr marL="0" marR="0" marB="0" marT="18351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marR="57150">
                        <a:lnSpc>
                          <a:spcPct val="102800"/>
                        </a:lnSpc>
                        <a:spcBef>
                          <a:spcPts val="560"/>
                        </a:spcBef>
                      </a:pPr>
                      <a:r>
                        <a:rPr dirty="0" baseline="1984" sz="2100">
                          <a:latin typeface="UKIJ CJK"/>
                          <a:cs typeface="UKIJ CJK"/>
                        </a:rPr>
                        <a:t>后退</a:t>
                      </a:r>
                      <a:r>
                        <a:rPr dirty="0" sz="1400" spc="-25">
                          <a:latin typeface="Courier New"/>
                          <a:cs typeface="Courier New"/>
                        </a:rPr>
                        <a:t>1</a:t>
                      </a:r>
                      <a:r>
                        <a:rPr dirty="0" baseline="1984" sz="2100">
                          <a:latin typeface="UKIJ CJK"/>
                          <a:cs typeface="UKIJ CJK"/>
                        </a:rPr>
                        <a:t>格，再右转</a:t>
                      </a:r>
                      <a:r>
                        <a:rPr dirty="0" sz="1400" spc="-25">
                          <a:latin typeface="Courier New"/>
                          <a:cs typeface="Courier New"/>
                        </a:rPr>
                        <a:t>90</a:t>
                      </a:r>
                      <a:r>
                        <a:rPr dirty="0" baseline="1984" sz="2100" spc="-37">
                          <a:latin typeface="UKIJ CJK"/>
                          <a:cs typeface="UKIJ CJK"/>
                        </a:rPr>
                        <a:t>度，</a:t>
                      </a:r>
                      <a:r>
                        <a:rPr dirty="0" baseline="1984" sz="2100">
                          <a:latin typeface="UKIJ CJK"/>
                          <a:cs typeface="UKIJ CJK"/>
                        </a:rPr>
                        <a:t>而后再后退</a:t>
                      </a:r>
                      <a:r>
                        <a:rPr dirty="0" sz="1400" spc="-25">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7112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240">
                        <a:lnSpc>
                          <a:spcPct val="100000"/>
                        </a:lnSpc>
                        <a:spcBef>
                          <a:spcPts val="605"/>
                        </a:spcBef>
                      </a:pPr>
                      <a:r>
                        <a:rPr dirty="0" baseline="1984" sz="2100">
                          <a:latin typeface="UKIJ CJK"/>
                          <a:cs typeface="UKIJ CJK"/>
                        </a:rPr>
                        <a:t>后退</a:t>
                      </a:r>
                      <a:r>
                        <a:rPr dirty="0" sz="1400" spc="-25">
                          <a:latin typeface="Courier New"/>
                          <a:cs typeface="Courier New"/>
                        </a:rPr>
                        <a:t>1</a:t>
                      </a:r>
                      <a:r>
                        <a:rPr dirty="0" baseline="1984" sz="2100">
                          <a:latin typeface="UKIJ CJK"/>
                          <a:cs typeface="UKIJ CJK"/>
                        </a:rPr>
                        <a:t>格，再左转</a:t>
                      </a:r>
                      <a:r>
                        <a:rPr dirty="0" sz="1400" spc="-25">
                          <a:latin typeface="Courier New"/>
                          <a:cs typeface="Courier New"/>
                        </a:rPr>
                        <a:t>90</a:t>
                      </a:r>
                      <a:r>
                        <a:rPr dirty="0" baseline="1984" sz="2100" spc="-30">
                          <a:latin typeface="UKIJ CJK"/>
                          <a:cs typeface="UKIJ CJK"/>
                        </a:rPr>
                        <a:t>度，而后再后退</a:t>
                      </a:r>
                      <a:endParaRPr baseline="1984" sz="2100">
                        <a:latin typeface="UKIJ CJK"/>
                        <a:cs typeface="UKIJ CJK"/>
                      </a:endParaRPr>
                    </a:p>
                    <a:p>
                      <a:pPr marL="15240">
                        <a:lnSpc>
                          <a:spcPct val="100000"/>
                        </a:lnSpc>
                        <a:spcBef>
                          <a:spcPts val="50"/>
                        </a:spcBef>
                      </a:pPr>
                      <a:r>
                        <a:rPr dirty="0" sz="1400" spc="-20">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7683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graphicFrame>
        <p:nvGraphicFramePr>
          <p:cNvPr id="13" name="object 13" descr=""/>
          <p:cNvGraphicFramePr>
            <a:graphicFrameLocks noGrp="1"/>
          </p:cNvGraphicFramePr>
          <p:nvPr/>
        </p:nvGraphicFramePr>
        <p:xfrm>
          <a:off x="4816475" y="3969003"/>
          <a:ext cx="6727825" cy="2149475"/>
        </p:xfrm>
        <a:graphic>
          <a:graphicData uri="http://schemas.openxmlformats.org/drawingml/2006/table">
            <a:tbl>
              <a:tblPr firstRow="1" bandRow="1">
                <a:tableStyleId>{2D5ABB26-0587-4C30-8999-92F81FD0307C}</a:tableStyleId>
              </a:tblPr>
              <a:tblGrid>
                <a:gridCol w="1001394"/>
                <a:gridCol w="1541780"/>
                <a:gridCol w="2054860"/>
                <a:gridCol w="2040889"/>
              </a:tblGrid>
              <a:tr h="351155">
                <a:tc>
                  <a:txBody>
                    <a:bodyPr/>
                    <a:lstStyle/>
                    <a:p>
                      <a:pPr>
                        <a:lnSpc>
                          <a:spcPct val="100000"/>
                        </a:lnSpc>
                      </a:pPr>
                      <a:endParaRPr sz="14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4445">
                        <a:lnSpc>
                          <a:spcPct val="100000"/>
                        </a:lnSpc>
                        <a:spcBef>
                          <a:spcPts val="500"/>
                        </a:spcBef>
                      </a:pPr>
                      <a:r>
                        <a:rPr dirty="0" sz="1400" spc="-50">
                          <a:latin typeface="Courier New"/>
                          <a:cs typeface="Courier New"/>
                        </a:rPr>
                        <a:t>M</a:t>
                      </a:r>
                      <a:endParaRPr sz="1400">
                        <a:latin typeface="Courier New"/>
                        <a:cs typeface="Courier New"/>
                      </a:endParaRPr>
                    </a:p>
                  </a:txBody>
                  <a:tcPr marL="0" marR="0" marB="0" marT="635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8255">
                        <a:lnSpc>
                          <a:spcPct val="100000"/>
                        </a:lnSpc>
                        <a:spcBef>
                          <a:spcPts val="500"/>
                        </a:spcBef>
                      </a:pPr>
                      <a:r>
                        <a:rPr dirty="0" sz="1400" spc="-50">
                          <a:latin typeface="Courier New"/>
                          <a:cs typeface="Courier New"/>
                        </a:rPr>
                        <a:t>L</a:t>
                      </a:r>
                      <a:endParaRPr sz="1400">
                        <a:latin typeface="Courier New"/>
                        <a:cs typeface="Courier New"/>
                      </a:endParaRPr>
                    </a:p>
                  </a:txBody>
                  <a:tcPr marL="0" marR="0" marB="0" marT="635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a:txBody>
                    <a:bodyPr/>
                    <a:lstStyle/>
                    <a:p>
                      <a:pPr algn="ctr" marL="16510" marR="3175">
                        <a:lnSpc>
                          <a:spcPct val="100000"/>
                        </a:lnSpc>
                        <a:spcBef>
                          <a:spcPts val="500"/>
                        </a:spcBef>
                      </a:pPr>
                      <a:r>
                        <a:rPr dirty="0" sz="1400" spc="-50">
                          <a:latin typeface="Courier New"/>
                          <a:cs typeface="Courier New"/>
                        </a:rPr>
                        <a:t>R</a:t>
                      </a:r>
                      <a:endParaRPr sz="1400">
                        <a:latin typeface="Courier New"/>
                        <a:cs typeface="Courier New"/>
                      </a:endParaRPr>
                    </a:p>
                  </a:txBody>
                  <a:tcPr marL="0" marR="0" marB="0" marT="6350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r>
              <a:tr h="303530">
                <a:tc>
                  <a:txBody>
                    <a:bodyPr/>
                    <a:lstStyle/>
                    <a:p>
                      <a:pPr marL="12065">
                        <a:lnSpc>
                          <a:spcPct val="100000"/>
                        </a:lnSpc>
                        <a:spcBef>
                          <a:spcPts val="315"/>
                        </a:spcBef>
                      </a:pPr>
                      <a:r>
                        <a:rPr dirty="0" sz="1400" spc="-10">
                          <a:latin typeface="Courier New"/>
                          <a:cs typeface="Courier New"/>
                        </a:rPr>
                        <a:t>Normal</a:t>
                      </a:r>
                      <a:endParaRPr sz="1400">
                        <a:latin typeface="Courier New"/>
                        <a:cs typeface="Courier New"/>
                      </a:endParaRPr>
                    </a:p>
                  </a:txBody>
                  <a:tcPr marL="0" marR="0" marB="0" marT="400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nSpc>
                          <a:spcPct val="100000"/>
                        </a:lnSpc>
                        <a:spcBef>
                          <a:spcPts val="315"/>
                        </a:spcBef>
                      </a:pPr>
                      <a:r>
                        <a:rPr dirty="0" baseline="1984" sz="2100">
                          <a:latin typeface="UKIJ CJK"/>
                          <a:cs typeface="UKIJ CJK"/>
                        </a:rPr>
                        <a:t>前进</a:t>
                      </a:r>
                      <a:r>
                        <a:rPr dirty="0" sz="1400" spc="-25">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400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a:lnSpc>
                          <a:spcPct val="100000"/>
                        </a:lnSpc>
                        <a:spcBef>
                          <a:spcPts val="315"/>
                        </a:spcBef>
                      </a:pPr>
                      <a:r>
                        <a:rPr dirty="0" baseline="1984" sz="2100">
                          <a:solidFill>
                            <a:srgbClr val="FF0000"/>
                          </a:solidFill>
                          <a:latin typeface="UKIJ CJK"/>
                          <a:cs typeface="UKIJ CJK"/>
                        </a:rPr>
                        <a:t>前进</a:t>
                      </a:r>
                      <a:r>
                        <a:rPr dirty="0" sz="1400" spc="-25">
                          <a:solidFill>
                            <a:srgbClr val="FF0000"/>
                          </a:solidFill>
                          <a:latin typeface="Courier New"/>
                          <a:cs typeface="Courier New"/>
                        </a:rPr>
                        <a:t>1</a:t>
                      </a:r>
                      <a:r>
                        <a:rPr dirty="0" baseline="1984" sz="2100">
                          <a:solidFill>
                            <a:srgbClr val="FF0000"/>
                          </a:solidFill>
                          <a:latin typeface="UKIJ CJK"/>
                          <a:cs typeface="UKIJ CJK"/>
                        </a:rPr>
                        <a:t>格</a:t>
                      </a:r>
                      <a:r>
                        <a:rPr dirty="0" baseline="1984" sz="2100">
                          <a:latin typeface="UKIJ CJK"/>
                          <a:cs typeface="UKIJ CJK"/>
                        </a:rPr>
                        <a:t>，再左转</a:t>
                      </a:r>
                      <a:r>
                        <a:rPr dirty="0" sz="1400" spc="-25">
                          <a:latin typeface="Courier New"/>
                          <a:cs typeface="Courier New"/>
                        </a:rPr>
                        <a:t>90</a:t>
                      </a:r>
                      <a:r>
                        <a:rPr dirty="0" baseline="1984" sz="2100" spc="-75">
                          <a:latin typeface="UKIJ CJK"/>
                          <a:cs typeface="UKIJ CJK"/>
                        </a:rPr>
                        <a:t>度</a:t>
                      </a:r>
                      <a:endParaRPr baseline="1984" sz="2100">
                        <a:latin typeface="UKIJ CJK"/>
                        <a:cs typeface="UKIJ CJK"/>
                      </a:endParaRPr>
                    </a:p>
                  </a:txBody>
                  <a:tcPr marL="0" marR="0" marB="0" marT="400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875" marR="3175">
                        <a:lnSpc>
                          <a:spcPct val="100000"/>
                        </a:lnSpc>
                        <a:spcBef>
                          <a:spcPts val="315"/>
                        </a:spcBef>
                      </a:pPr>
                      <a:r>
                        <a:rPr dirty="0" baseline="1984" sz="2100">
                          <a:solidFill>
                            <a:srgbClr val="FF0000"/>
                          </a:solidFill>
                          <a:latin typeface="UKIJ CJK"/>
                          <a:cs typeface="UKIJ CJK"/>
                        </a:rPr>
                        <a:t>前进</a:t>
                      </a:r>
                      <a:r>
                        <a:rPr dirty="0" sz="1400" spc="-25">
                          <a:solidFill>
                            <a:srgbClr val="FF0000"/>
                          </a:solidFill>
                          <a:latin typeface="Courier New"/>
                          <a:cs typeface="Courier New"/>
                        </a:rPr>
                        <a:t>1</a:t>
                      </a:r>
                      <a:r>
                        <a:rPr dirty="0" baseline="1984" sz="2100">
                          <a:solidFill>
                            <a:srgbClr val="FF0000"/>
                          </a:solidFill>
                          <a:latin typeface="UKIJ CJK"/>
                          <a:cs typeface="UKIJ CJK"/>
                        </a:rPr>
                        <a:t>格</a:t>
                      </a:r>
                      <a:r>
                        <a:rPr dirty="0" baseline="1984" sz="2100">
                          <a:latin typeface="UKIJ CJK"/>
                          <a:cs typeface="UKIJ CJK"/>
                        </a:rPr>
                        <a:t>，再右转</a:t>
                      </a:r>
                      <a:r>
                        <a:rPr dirty="0" sz="1400" spc="-25">
                          <a:latin typeface="Courier New"/>
                          <a:cs typeface="Courier New"/>
                        </a:rPr>
                        <a:t>90</a:t>
                      </a:r>
                      <a:r>
                        <a:rPr dirty="0" baseline="1984" sz="2100" spc="-75">
                          <a:latin typeface="UKIJ CJK"/>
                          <a:cs typeface="UKIJ CJK"/>
                        </a:rPr>
                        <a:t>度</a:t>
                      </a:r>
                      <a:endParaRPr baseline="1984" sz="2100">
                        <a:latin typeface="UKIJ CJK"/>
                        <a:cs typeface="UKIJ CJK"/>
                      </a:endParaRPr>
                    </a:p>
                  </a:txBody>
                  <a:tcPr marL="0" marR="0" marB="0" marT="4000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03530">
                <a:tc>
                  <a:txBody>
                    <a:bodyPr/>
                    <a:lstStyle/>
                    <a:p>
                      <a:pPr marL="12065">
                        <a:lnSpc>
                          <a:spcPct val="100000"/>
                        </a:lnSpc>
                        <a:spcBef>
                          <a:spcPts val="320"/>
                        </a:spcBef>
                      </a:pPr>
                      <a:r>
                        <a:rPr dirty="0" sz="1400" spc="-50">
                          <a:latin typeface="Courier New"/>
                          <a:cs typeface="Courier New"/>
                        </a:rPr>
                        <a:t>B</a:t>
                      </a:r>
                      <a:endParaRPr sz="1400">
                        <a:latin typeface="Courier New"/>
                        <a:cs typeface="Courier New"/>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nSpc>
                          <a:spcPct val="100000"/>
                        </a:lnSpc>
                        <a:spcBef>
                          <a:spcPts val="320"/>
                        </a:spcBef>
                      </a:pPr>
                      <a:r>
                        <a:rPr dirty="0" baseline="1984" sz="2100">
                          <a:latin typeface="UKIJ CJK"/>
                          <a:cs typeface="UKIJ CJK"/>
                        </a:rPr>
                        <a:t>后退</a:t>
                      </a:r>
                      <a:r>
                        <a:rPr dirty="0" sz="1400" spc="-20">
                          <a:latin typeface="Courier New"/>
                          <a:cs typeface="Courier New"/>
                        </a:rPr>
                        <a:t>1</a:t>
                      </a:r>
                      <a:r>
                        <a:rPr dirty="0" baseline="1984" sz="2100" spc="-75">
                          <a:latin typeface="UKIJ CJK"/>
                          <a:cs typeface="UKIJ CJK"/>
                        </a:rPr>
                        <a:t>格</a:t>
                      </a:r>
                      <a:endParaRPr baseline="1984" sz="2100">
                        <a:latin typeface="UKIJ CJK"/>
                        <a:cs typeface="UKIJ CJK"/>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a:lnSpc>
                          <a:spcPct val="100000"/>
                        </a:lnSpc>
                        <a:spcBef>
                          <a:spcPts val="320"/>
                        </a:spcBef>
                      </a:pPr>
                      <a:r>
                        <a:rPr dirty="0" baseline="1984" sz="2100">
                          <a:latin typeface="UKIJ CJK"/>
                          <a:cs typeface="UKIJ CJK"/>
                        </a:rPr>
                        <a:t>后退</a:t>
                      </a:r>
                      <a:r>
                        <a:rPr dirty="0" sz="1400" spc="-25">
                          <a:latin typeface="Courier New"/>
                          <a:cs typeface="Courier New"/>
                        </a:rPr>
                        <a:t>1</a:t>
                      </a:r>
                      <a:r>
                        <a:rPr dirty="0" baseline="1984" sz="2100">
                          <a:latin typeface="UKIJ CJK"/>
                          <a:cs typeface="UKIJ CJK"/>
                        </a:rPr>
                        <a:t>格，右转</a:t>
                      </a:r>
                      <a:r>
                        <a:rPr dirty="0" sz="1400" spc="-20">
                          <a:latin typeface="Courier New"/>
                          <a:cs typeface="Courier New"/>
                        </a:rPr>
                        <a:t>90</a:t>
                      </a:r>
                      <a:r>
                        <a:rPr dirty="0" baseline="1984" sz="2100" spc="-75">
                          <a:latin typeface="UKIJ CJK"/>
                          <a:cs typeface="UKIJ CJK"/>
                        </a:rPr>
                        <a:t>度</a:t>
                      </a:r>
                      <a:endParaRPr baseline="1984" sz="2100">
                        <a:latin typeface="UKIJ CJK"/>
                        <a:cs typeface="UKIJ CJK"/>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875" marR="3175">
                        <a:lnSpc>
                          <a:spcPct val="100000"/>
                        </a:lnSpc>
                        <a:spcBef>
                          <a:spcPts val="320"/>
                        </a:spcBef>
                      </a:pPr>
                      <a:r>
                        <a:rPr dirty="0" baseline="1984" sz="2100">
                          <a:latin typeface="UKIJ CJK"/>
                          <a:cs typeface="UKIJ CJK"/>
                        </a:rPr>
                        <a:t>后退</a:t>
                      </a:r>
                      <a:r>
                        <a:rPr dirty="0" sz="1400" spc="-20">
                          <a:latin typeface="Courier New"/>
                          <a:cs typeface="Courier New"/>
                        </a:rPr>
                        <a:t>1</a:t>
                      </a:r>
                      <a:r>
                        <a:rPr dirty="0" baseline="1984" sz="2100">
                          <a:latin typeface="UKIJ CJK"/>
                          <a:cs typeface="UKIJ CJK"/>
                        </a:rPr>
                        <a:t>格，再左转</a:t>
                      </a:r>
                      <a:r>
                        <a:rPr dirty="0" sz="1400" spc="-20">
                          <a:latin typeface="Courier New"/>
                          <a:cs typeface="Courier New"/>
                        </a:rPr>
                        <a:t>90</a:t>
                      </a:r>
                      <a:r>
                        <a:rPr dirty="0" baseline="1984" sz="2100" spc="-75">
                          <a:latin typeface="UKIJ CJK"/>
                          <a:cs typeface="UKIJ CJK"/>
                        </a:rPr>
                        <a:t>度</a:t>
                      </a:r>
                      <a:endParaRPr baseline="1984" sz="2100">
                        <a:latin typeface="UKIJ CJK"/>
                        <a:cs typeface="UKIJ CJK"/>
                      </a:endParaRPr>
                    </a:p>
                  </a:txBody>
                  <a:tcPr marL="0" marR="0" marB="0" marT="406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95630">
                <a:tc>
                  <a:txBody>
                    <a:bodyPr/>
                    <a:lstStyle/>
                    <a:p>
                      <a:pPr marL="12065">
                        <a:lnSpc>
                          <a:spcPct val="100000"/>
                        </a:lnSpc>
                        <a:spcBef>
                          <a:spcPts val="1475"/>
                        </a:spcBef>
                      </a:pPr>
                      <a:r>
                        <a:rPr dirty="0" sz="1400" spc="-50">
                          <a:latin typeface="Courier New"/>
                          <a:cs typeface="Courier New"/>
                        </a:rPr>
                        <a:t>F</a:t>
                      </a:r>
                      <a:endParaRPr sz="1400">
                        <a:latin typeface="Courier New"/>
                        <a:cs typeface="Courier New"/>
                      </a:endParaRPr>
                    </a:p>
                  </a:txBody>
                  <a:tcPr marL="0" marR="0" marB="0" marT="1873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a:lnSpc>
                          <a:spcPts val="1664"/>
                        </a:lnSpc>
                        <a:spcBef>
                          <a:spcPts val="635"/>
                        </a:spcBef>
                      </a:pPr>
                      <a:r>
                        <a:rPr dirty="0" baseline="1984" sz="2100">
                          <a:latin typeface="UKIJ CJK"/>
                          <a:cs typeface="UKIJ CJK"/>
                        </a:rPr>
                        <a:t>前进</a:t>
                      </a:r>
                      <a:r>
                        <a:rPr dirty="0" sz="1400" spc="-20">
                          <a:latin typeface="Courier New"/>
                          <a:cs typeface="Courier New"/>
                        </a:rPr>
                        <a:t>1</a:t>
                      </a:r>
                      <a:r>
                        <a:rPr dirty="0" baseline="1984" sz="2100">
                          <a:latin typeface="UKIJ CJK"/>
                          <a:cs typeface="UKIJ CJK"/>
                        </a:rPr>
                        <a:t>格，再前进</a:t>
                      </a:r>
                      <a:r>
                        <a:rPr dirty="0" sz="1400" spc="-50">
                          <a:latin typeface="Courier New"/>
                          <a:cs typeface="Courier New"/>
                        </a:rPr>
                        <a:t>1</a:t>
                      </a:r>
                      <a:endParaRPr sz="1400">
                        <a:latin typeface="Courier New"/>
                        <a:cs typeface="Courier New"/>
                      </a:endParaRPr>
                    </a:p>
                    <a:p>
                      <a:pPr marL="13335">
                        <a:lnSpc>
                          <a:spcPts val="1664"/>
                        </a:lnSpc>
                      </a:pPr>
                      <a:r>
                        <a:rPr dirty="0" sz="1400" spc="-50">
                          <a:latin typeface="UKIJ CJK"/>
                          <a:cs typeface="UKIJ CJK"/>
                        </a:rPr>
                        <a:t>格</a:t>
                      </a:r>
                      <a:endParaRPr sz="1400">
                        <a:latin typeface="UKIJ CJK"/>
                        <a:cs typeface="UKIJ CJK"/>
                      </a:endParaRPr>
                    </a:p>
                  </a:txBody>
                  <a:tcPr marL="0" marR="0" marB="0" marT="806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a:lnSpc>
                          <a:spcPct val="100000"/>
                        </a:lnSpc>
                        <a:spcBef>
                          <a:spcPts val="635"/>
                        </a:spcBef>
                      </a:pPr>
                      <a:r>
                        <a:rPr dirty="0" baseline="1984" sz="2100">
                          <a:latin typeface="UKIJ CJK"/>
                          <a:cs typeface="UKIJ CJK"/>
                        </a:rPr>
                        <a:t>前进</a:t>
                      </a:r>
                      <a:r>
                        <a:rPr dirty="0" sz="1400" spc="-25">
                          <a:latin typeface="Courier New"/>
                          <a:cs typeface="Courier New"/>
                        </a:rPr>
                        <a:t>1</a:t>
                      </a:r>
                      <a:r>
                        <a:rPr dirty="0" baseline="1984" sz="2100">
                          <a:latin typeface="UKIJ CJK"/>
                          <a:cs typeface="UKIJ CJK"/>
                        </a:rPr>
                        <a:t>格，再前进</a:t>
                      </a:r>
                      <a:r>
                        <a:rPr dirty="0" sz="1400" spc="-20">
                          <a:latin typeface="Courier New"/>
                          <a:cs typeface="Courier New"/>
                        </a:rPr>
                        <a:t>1</a:t>
                      </a:r>
                      <a:r>
                        <a:rPr dirty="0" baseline="1984" sz="2100" spc="-30">
                          <a:latin typeface="UKIJ CJK"/>
                          <a:cs typeface="UKIJ CJK"/>
                        </a:rPr>
                        <a:t>格，而</a:t>
                      </a:r>
                      <a:endParaRPr baseline="1984" sz="2100">
                        <a:latin typeface="UKIJ CJK"/>
                        <a:cs typeface="UKIJ CJK"/>
                      </a:endParaRPr>
                    </a:p>
                    <a:p>
                      <a:pPr marL="13970">
                        <a:lnSpc>
                          <a:spcPct val="100000"/>
                        </a:lnSpc>
                        <a:spcBef>
                          <a:spcPts val="45"/>
                        </a:spcBef>
                      </a:pPr>
                      <a:r>
                        <a:rPr dirty="0" baseline="3968" sz="2100">
                          <a:latin typeface="UKIJ CJK"/>
                          <a:cs typeface="UKIJ CJK"/>
                        </a:rPr>
                        <a:t>后左转</a:t>
                      </a:r>
                      <a:r>
                        <a:rPr dirty="0" sz="1400" spc="-20">
                          <a:latin typeface="Courier New"/>
                          <a:cs typeface="Courier New"/>
                        </a:rPr>
                        <a:t>90</a:t>
                      </a:r>
                      <a:r>
                        <a:rPr dirty="0" baseline="3968" sz="2100" spc="-75">
                          <a:latin typeface="UKIJ CJK"/>
                          <a:cs typeface="UKIJ CJK"/>
                        </a:rPr>
                        <a:t>度</a:t>
                      </a:r>
                      <a:endParaRPr baseline="3968" sz="2100">
                        <a:latin typeface="UKIJ CJK"/>
                        <a:cs typeface="UKIJ CJK"/>
                      </a:endParaRPr>
                    </a:p>
                  </a:txBody>
                  <a:tcPr marL="0" marR="0" marB="0" marT="806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875">
                        <a:lnSpc>
                          <a:spcPct val="100000"/>
                        </a:lnSpc>
                        <a:spcBef>
                          <a:spcPts val="635"/>
                        </a:spcBef>
                      </a:pPr>
                      <a:r>
                        <a:rPr dirty="0" baseline="1984" sz="2100">
                          <a:latin typeface="UKIJ CJK"/>
                          <a:cs typeface="UKIJ CJK"/>
                        </a:rPr>
                        <a:t>前进</a:t>
                      </a:r>
                      <a:r>
                        <a:rPr dirty="0" sz="1400" spc="-20">
                          <a:latin typeface="Courier New"/>
                          <a:cs typeface="Courier New"/>
                        </a:rPr>
                        <a:t>1</a:t>
                      </a:r>
                      <a:r>
                        <a:rPr dirty="0" baseline="1984" sz="2100">
                          <a:latin typeface="UKIJ CJK"/>
                          <a:cs typeface="UKIJ CJK"/>
                        </a:rPr>
                        <a:t>格，再前进</a:t>
                      </a:r>
                      <a:r>
                        <a:rPr dirty="0" sz="1400" spc="-20">
                          <a:latin typeface="Courier New"/>
                          <a:cs typeface="Courier New"/>
                        </a:rPr>
                        <a:t>1</a:t>
                      </a:r>
                      <a:r>
                        <a:rPr dirty="0" baseline="1984" sz="2100" spc="-30">
                          <a:latin typeface="UKIJ CJK"/>
                          <a:cs typeface="UKIJ CJK"/>
                        </a:rPr>
                        <a:t>格，而</a:t>
                      </a:r>
                      <a:endParaRPr baseline="1984" sz="2100">
                        <a:latin typeface="UKIJ CJK"/>
                        <a:cs typeface="UKIJ CJK"/>
                      </a:endParaRPr>
                    </a:p>
                    <a:p>
                      <a:pPr marL="15875" marR="3175">
                        <a:lnSpc>
                          <a:spcPct val="100000"/>
                        </a:lnSpc>
                        <a:spcBef>
                          <a:spcPts val="45"/>
                        </a:spcBef>
                      </a:pPr>
                      <a:r>
                        <a:rPr dirty="0" baseline="3968" sz="2100">
                          <a:latin typeface="UKIJ CJK"/>
                          <a:cs typeface="UKIJ CJK"/>
                        </a:rPr>
                        <a:t>后右转</a:t>
                      </a:r>
                      <a:r>
                        <a:rPr dirty="0" sz="1400" spc="-20">
                          <a:latin typeface="Courier New"/>
                          <a:cs typeface="Courier New"/>
                        </a:rPr>
                        <a:t>90</a:t>
                      </a:r>
                      <a:r>
                        <a:rPr dirty="0" baseline="3968" sz="2100" spc="-75">
                          <a:latin typeface="UKIJ CJK"/>
                          <a:cs typeface="UKIJ CJK"/>
                        </a:rPr>
                        <a:t>度</a:t>
                      </a:r>
                      <a:endParaRPr baseline="3968" sz="2100">
                        <a:latin typeface="UKIJ CJK"/>
                        <a:cs typeface="UKIJ CJK"/>
                      </a:endParaRPr>
                    </a:p>
                  </a:txBody>
                  <a:tcPr marL="0" marR="0" marB="0" marT="8064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95630">
                <a:tc>
                  <a:txBody>
                    <a:bodyPr/>
                    <a:lstStyle/>
                    <a:p>
                      <a:pPr marL="12065">
                        <a:lnSpc>
                          <a:spcPct val="100000"/>
                        </a:lnSpc>
                        <a:spcBef>
                          <a:spcPts val="1480"/>
                        </a:spcBef>
                      </a:pPr>
                      <a:r>
                        <a:rPr dirty="0" sz="1400" spc="-25">
                          <a:latin typeface="Courier New"/>
                          <a:cs typeface="Courier New"/>
                        </a:rPr>
                        <a:t>B&amp;F</a:t>
                      </a:r>
                      <a:endParaRPr sz="1400">
                        <a:latin typeface="Courier New"/>
                        <a:cs typeface="Courier New"/>
                      </a:endParaRPr>
                    </a:p>
                  </a:txBody>
                  <a:tcPr marL="0" marR="0" marB="0" marT="1879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35" marR="39370">
                        <a:lnSpc>
                          <a:spcPts val="1650"/>
                        </a:lnSpc>
                        <a:spcBef>
                          <a:spcPts val="720"/>
                        </a:spcBef>
                      </a:pPr>
                      <a:r>
                        <a:rPr dirty="0" baseline="1984" sz="2100">
                          <a:latin typeface="UKIJ CJK"/>
                          <a:cs typeface="UKIJ CJK"/>
                        </a:rPr>
                        <a:t>后退</a:t>
                      </a:r>
                      <a:r>
                        <a:rPr dirty="0" sz="1400" spc="-25">
                          <a:latin typeface="Courier New"/>
                          <a:cs typeface="Courier New"/>
                        </a:rPr>
                        <a:t>1</a:t>
                      </a:r>
                      <a:r>
                        <a:rPr dirty="0" baseline="1984" sz="2100">
                          <a:latin typeface="UKIJ CJK"/>
                          <a:cs typeface="UKIJ CJK"/>
                        </a:rPr>
                        <a:t>格，再后退</a:t>
                      </a:r>
                      <a:r>
                        <a:rPr dirty="0" sz="1400" spc="-50">
                          <a:latin typeface="Courier New"/>
                          <a:cs typeface="Courier New"/>
                        </a:rPr>
                        <a:t>1</a:t>
                      </a:r>
                      <a:r>
                        <a:rPr dirty="0" sz="1400" spc="-50">
                          <a:latin typeface="UKIJ CJK"/>
                          <a:cs typeface="UKIJ CJK"/>
                        </a:rPr>
                        <a:t>格</a:t>
                      </a:r>
                      <a:endParaRPr sz="1400">
                        <a:latin typeface="UKIJ CJK"/>
                        <a:cs typeface="UKIJ CJK"/>
                      </a:endParaRPr>
                    </a:p>
                  </a:txBody>
                  <a:tcPr marL="0" marR="0" marB="0" marT="9144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70" marR="12700">
                        <a:lnSpc>
                          <a:spcPct val="102800"/>
                        </a:lnSpc>
                        <a:spcBef>
                          <a:spcPts val="590"/>
                        </a:spcBef>
                      </a:pPr>
                      <a:r>
                        <a:rPr dirty="0" baseline="1984" sz="2100">
                          <a:latin typeface="UKIJ CJK"/>
                          <a:cs typeface="UKIJ CJK"/>
                        </a:rPr>
                        <a:t>后退</a:t>
                      </a:r>
                      <a:r>
                        <a:rPr dirty="0" sz="1400" spc="-25">
                          <a:latin typeface="Courier New"/>
                          <a:cs typeface="Courier New"/>
                        </a:rPr>
                        <a:t>1</a:t>
                      </a:r>
                      <a:r>
                        <a:rPr dirty="0" baseline="1984" sz="2100">
                          <a:latin typeface="UKIJ CJK"/>
                          <a:cs typeface="UKIJ CJK"/>
                        </a:rPr>
                        <a:t>格，再后退</a:t>
                      </a:r>
                      <a:r>
                        <a:rPr dirty="0" sz="1400" spc="-25">
                          <a:latin typeface="Courier New"/>
                          <a:cs typeface="Courier New"/>
                        </a:rPr>
                        <a:t>1</a:t>
                      </a:r>
                      <a:r>
                        <a:rPr dirty="0" baseline="1984" sz="2100" spc="-30">
                          <a:latin typeface="UKIJ CJK"/>
                          <a:cs typeface="UKIJ CJK"/>
                        </a:rPr>
                        <a:t>格，而</a:t>
                      </a:r>
                      <a:r>
                        <a:rPr dirty="0" baseline="1984" sz="2100">
                          <a:latin typeface="UKIJ CJK"/>
                          <a:cs typeface="UKIJ CJK"/>
                        </a:rPr>
                        <a:t>后右转</a:t>
                      </a:r>
                      <a:r>
                        <a:rPr dirty="0" sz="1400" spc="-25">
                          <a:latin typeface="Courier New"/>
                          <a:cs typeface="Courier New"/>
                        </a:rPr>
                        <a:t>90</a:t>
                      </a:r>
                      <a:r>
                        <a:rPr dirty="0" baseline="1984" sz="2100" spc="-75">
                          <a:latin typeface="UKIJ CJK"/>
                          <a:cs typeface="UKIJ CJK"/>
                        </a:rPr>
                        <a:t>度</a:t>
                      </a:r>
                      <a:endParaRPr baseline="1984" sz="2100">
                        <a:latin typeface="UKIJ CJK"/>
                        <a:cs typeface="UKIJ CJK"/>
                      </a:endParaRPr>
                    </a:p>
                  </a:txBody>
                  <a:tcPr marL="0" marR="0" marB="0" marT="749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875">
                        <a:lnSpc>
                          <a:spcPct val="102800"/>
                        </a:lnSpc>
                        <a:spcBef>
                          <a:spcPts val="590"/>
                        </a:spcBef>
                      </a:pPr>
                      <a:r>
                        <a:rPr dirty="0" baseline="1984" sz="2100">
                          <a:latin typeface="UKIJ CJK"/>
                          <a:cs typeface="UKIJ CJK"/>
                        </a:rPr>
                        <a:t>后退</a:t>
                      </a:r>
                      <a:r>
                        <a:rPr dirty="0" sz="1400" spc="-25">
                          <a:latin typeface="Courier New"/>
                          <a:cs typeface="Courier New"/>
                        </a:rPr>
                        <a:t>1</a:t>
                      </a:r>
                      <a:r>
                        <a:rPr dirty="0" baseline="1984" sz="2100">
                          <a:latin typeface="UKIJ CJK"/>
                          <a:cs typeface="UKIJ CJK"/>
                        </a:rPr>
                        <a:t>格，再后退</a:t>
                      </a:r>
                      <a:r>
                        <a:rPr dirty="0" sz="1400" spc="-25">
                          <a:latin typeface="Courier New"/>
                          <a:cs typeface="Courier New"/>
                        </a:rPr>
                        <a:t>1</a:t>
                      </a:r>
                      <a:r>
                        <a:rPr dirty="0" baseline="1984" sz="2100" spc="-30">
                          <a:latin typeface="UKIJ CJK"/>
                          <a:cs typeface="UKIJ CJK"/>
                        </a:rPr>
                        <a:t>格，而</a:t>
                      </a:r>
                      <a:r>
                        <a:rPr dirty="0" baseline="1984" sz="2100">
                          <a:latin typeface="UKIJ CJK"/>
                          <a:cs typeface="UKIJ CJK"/>
                        </a:rPr>
                        <a:t>后左转</a:t>
                      </a:r>
                      <a:r>
                        <a:rPr dirty="0" sz="1400" spc="-25">
                          <a:latin typeface="Courier New"/>
                          <a:cs typeface="Courier New"/>
                        </a:rPr>
                        <a:t>90</a:t>
                      </a:r>
                      <a:r>
                        <a:rPr dirty="0" baseline="1984" sz="2100" spc="-75">
                          <a:latin typeface="UKIJ CJK"/>
                          <a:cs typeface="UKIJ CJK"/>
                        </a:rPr>
                        <a:t>度</a:t>
                      </a:r>
                      <a:endParaRPr baseline="1984" sz="2100">
                        <a:latin typeface="UKIJ CJK"/>
                        <a:cs typeface="UKIJ CJK"/>
                      </a:endParaRPr>
                    </a:p>
                  </a:txBody>
                  <a:tcPr marL="0" marR="0" marB="0" marT="7493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14" name="object 14" descr=""/>
          <p:cNvSpPr/>
          <p:nvPr/>
        </p:nvSpPr>
        <p:spPr>
          <a:xfrm>
            <a:off x="928687" y="3862451"/>
            <a:ext cx="10534650" cy="53340"/>
          </a:xfrm>
          <a:custGeom>
            <a:avLst/>
            <a:gdLst/>
            <a:ahLst/>
            <a:cxnLst/>
            <a:rect l="l" t="t" r="r" b="b"/>
            <a:pathLst>
              <a:path w="10534650" h="53339">
                <a:moveTo>
                  <a:pt x="10534586" y="53086"/>
                </a:moveTo>
                <a:lnTo>
                  <a:pt x="0" y="0"/>
                </a:lnTo>
              </a:path>
            </a:pathLst>
          </a:custGeom>
          <a:ln w="6350">
            <a:solidFill>
              <a:srgbClr val="C00000"/>
            </a:solidFill>
            <a:prstDash val="lgDash"/>
          </a:ln>
        </p:spPr>
        <p:txBody>
          <a:bodyPr wrap="square" lIns="0" tIns="0" rIns="0" bIns="0" rtlCol="0"/>
          <a:lstStyle/>
          <a:p/>
        </p:txBody>
      </p:sp>
      <p:sp>
        <p:nvSpPr>
          <p:cNvPr id="15" name="object 1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54</a:t>
            </a:r>
          </a:p>
        </p:txBody>
      </p:sp>
      <p:sp>
        <p:nvSpPr>
          <p:cNvPr id="16" name="object 1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75067" y="6389687"/>
            <a:ext cx="1071880" cy="173990"/>
          </a:xfrm>
          <a:prstGeom prst="rect">
            <a:avLst/>
          </a:prstGeom>
        </p:spPr>
        <p:txBody>
          <a:bodyPr wrap="square" lIns="0" tIns="15875" rIns="0" bIns="0" rtlCol="0" vert="horz">
            <a:spAutoFit/>
          </a:bodyPr>
          <a:lstStyle/>
          <a:p>
            <a:pPr marL="12700">
              <a:lnSpc>
                <a:spcPct val="100000"/>
              </a:lnSpc>
              <a:spcBef>
                <a:spcPts val="125"/>
              </a:spcBef>
            </a:pPr>
            <a:r>
              <a:rPr dirty="0" sz="950">
                <a:solidFill>
                  <a:srgbClr val="1D1D1B"/>
                </a:solidFill>
                <a:latin typeface="Carlito"/>
                <a:cs typeface="Carlito"/>
              </a:rPr>
              <a:t>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sp>
        <p:nvSpPr>
          <p:cNvPr id="3" name="object 3" descr=""/>
          <p:cNvSpPr txBox="1"/>
          <p:nvPr/>
        </p:nvSpPr>
        <p:spPr>
          <a:xfrm>
            <a:off x="721994" y="6389370"/>
            <a:ext cx="158750" cy="174625"/>
          </a:xfrm>
          <a:prstGeom prst="rect">
            <a:avLst/>
          </a:prstGeom>
        </p:spPr>
        <p:txBody>
          <a:bodyPr wrap="square" lIns="0" tIns="15875" rIns="0" bIns="0" rtlCol="0" vert="horz">
            <a:spAutoFit/>
          </a:bodyPr>
          <a:lstStyle/>
          <a:p>
            <a:pPr marL="12700">
              <a:lnSpc>
                <a:spcPct val="100000"/>
              </a:lnSpc>
              <a:spcBef>
                <a:spcPts val="125"/>
              </a:spcBef>
            </a:pPr>
            <a:r>
              <a:rPr dirty="0" sz="950" spc="-25">
                <a:solidFill>
                  <a:srgbClr val="1D1D1B"/>
                </a:solidFill>
                <a:latin typeface="Carlito"/>
                <a:cs typeface="Carlito"/>
              </a:rPr>
              <a:t>55</a:t>
            </a:r>
            <a:endParaRPr sz="950">
              <a:latin typeface="Carlito"/>
              <a:cs typeface="Carlito"/>
            </a:endParaRPr>
          </a:p>
        </p:txBody>
      </p:sp>
      <p:grpSp>
        <p:nvGrpSpPr>
          <p:cNvPr id="4" name="object 4" descr=""/>
          <p:cNvGrpSpPr/>
          <p:nvPr/>
        </p:nvGrpSpPr>
        <p:grpSpPr>
          <a:xfrm>
            <a:off x="733425" y="1400175"/>
            <a:ext cx="10734675" cy="5191125"/>
            <a:chOff x="733425" y="1400175"/>
            <a:chExt cx="10734675" cy="5191125"/>
          </a:xfrm>
        </p:grpSpPr>
        <p:pic>
          <p:nvPicPr>
            <p:cNvPr id="5" name="object 5" descr=""/>
            <p:cNvPicPr/>
            <p:nvPr/>
          </p:nvPicPr>
          <p:blipFill>
            <a:blip r:embed="rId2" cstate="print"/>
            <a:stretch>
              <a:fillRect/>
            </a:stretch>
          </p:blipFill>
          <p:spPr>
            <a:xfrm>
              <a:off x="10191750" y="6324600"/>
              <a:ext cx="1276350" cy="266700"/>
            </a:xfrm>
            <a:prstGeom prst="rect">
              <a:avLst/>
            </a:prstGeom>
          </p:spPr>
        </p:pic>
        <p:pic>
          <p:nvPicPr>
            <p:cNvPr id="6" name="object 6" descr=""/>
            <p:cNvPicPr/>
            <p:nvPr/>
          </p:nvPicPr>
          <p:blipFill>
            <a:blip r:embed="rId3" cstate="print"/>
            <a:stretch>
              <a:fillRect/>
            </a:stretch>
          </p:blipFill>
          <p:spPr>
            <a:xfrm>
              <a:off x="733425" y="1400175"/>
              <a:ext cx="6924675" cy="3390900"/>
            </a:xfrm>
            <a:prstGeom prst="rect">
              <a:avLst/>
            </a:prstGeom>
          </p:spPr>
        </p:pic>
        <p:sp>
          <p:nvSpPr>
            <p:cNvPr id="7" name="object 7" descr=""/>
            <p:cNvSpPr/>
            <p:nvPr/>
          </p:nvSpPr>
          <p:spPr>
            <a:xfrm>
              <a:off x="795337" y="1652650"/>
              <a:ext cx="5553710" cy="3076575"/>
            </a:xfrm>
            <a:custGeom>
              <a:avLst/>
              <a:gdLst/>
              <a:ahLst/>
              <a:cxnLst/>
              <a:rect l="l" t="t" r="r" b="b"/>
              <a:pathLst>
                <a:path w="5553710" h="3076575">
                  <a:moveTo>
                    <a:pt x="0" y="77724"/>
                  </a:moveTo>
                  <a:lnTo>
                    <a:pt x="6112" y="47470"/>
                  </a:lnTo>
                  <a:lnTo>
                    <a:pt x="22780" y="22764"/>
                  </a:lnTo>
                  <a:lnTo>
                    <a:pt x="47502" y="6107"/>
                  </a:lnTo>
                  <a:lnTo>
                    <a:pt x="77774" y="0"/>
                  </a:lnTo>
                  <a:lnTo>
                    <a:pt x="2170112" y="0"/>
                  </a:lnTo>
                  <a:lnTo>
                    <a:pt x="2200386" y="6107"/>
                  </a:lnTo>
                  <a:lnTo>
                    <a:pt x="2225135" y="22764"/>
                  </a:lnTo>
                  <a:lnTo>
                    <a:pt x="2241835" y="47470"/>
                  </a:lnTo>
                  <a:lnTo>
                    <a:pt x="2247963" y="77724"/>
                  </a:lnTo>
                  <a:lnTo>
                    <a:pt x="2247963" y="931799"/>
                  </a:lnTo>
                  <a:lnTo>
                    <a:pt x="2241835" y="962052"/>
                  </a:lnTo>
                  <a:lnTo>
                    <a:pt x="2225135" y="986758"/>
                  </a:lnTo>
                  <a:lnTo>
                    <a:pt x="2200386" y="1003415"/>
                  </a:lnTo>
                  <a:lnTo>
                    <a:pt x="2170112" y="1009523"/>
                  </a:lnTo>
                  <a:lnTo>
                    <a:pt x="77774" y="1009523"/>
                  </a:lnTo>
                  <a:lnTo>
                    <a:pt x="47502" y="1003415"/>
                  </a:lnTo>
                  <a:lnTo>
                    <a:pt x="22780" y="986758"/>
                  </a:lnTo>
                  <a:lnTo>
                    <a:pt x="6112" y="962052"/>
                  </a:lnTo>
                  <a:lnTo>
                    <a:pt x="0" y="931799"/>
                  </a:lnTo>
                  <a:lnTo>
                    <a:pt x="0" y="77724"/>
                  </a:lnTo>
                  <a:close/>
                </a:path>
                <a:path w="5553710" h="3076575">
                  <a:moveTo>
                    <a:pt x="676338" y="2900680"/>
                  </a:moveTo>
                  <a:lnTo>
                    <a:pt x="676338" y="2892552"/>
                  </a:lnTo>
                  <a:lnTo>
                    <a:pt x="682815" y="2886075"/>
                  </a:lnTo>
                  <a:lnTo>
                    <a:pt x="690943" y="2886075"/>
                  </a:lnTo>
                  <a:lnTo>
                    <a:pt x="5538406" y="2886075"/>
                  </a:lnTo>
                  <a:lnTo>
                    <a:pt x="5546534" y="2886075"/>
                  </a:lnTo>
                  <a:lnTo>
                    <a:pt x="5553138" y="2892552"/>
                  </a:lnTo>
                  <a:lnTo>
                    <a:pt x="5553138" y="2900680"/>
                  </a:lnTo>
                  <a:lnTo>
                    <a:pt x="5553138" y="3061843"/>
                  </a:lnTo>
                  <a:lnTo>
                    <a:pt x="5553138" y="3069971"/>
                  </a:lnTo>
                  <a:lnTo>
                    <a:pt x="5546534" y="3076575"/>
                  </a:lnTo>
                  <a:lnTo>
                    <a:pt x="5538406" y="3076575"/>
                  </a:lnTo>
                  <a:lnTo>
                    <a:pt x="690943" y="3076575"/>
                  </a:lnTo>
                  <a:lnTo>
                    <a:pt x="682815" y="3076575"/>
                  </a:lnTo>
                  <a:lnTo>
                    <a:pt x="676338" y="3069971"/>
                  </a:lnTo>
                  <a:lnTo>
                    <a:pt x="676338" y="3061843"/>
                  </a:lnTo>
                  <a:lnTo>
                    <a:pt x="676338" y="2900680"/>
                  </a:lnTo>
                  <a:close/>
                </a:path>
              </a:pathLst>
            </a:custGeom>
            <a:ln w="28575">
              <a:solidFill>
                <a:srgbClr val="C6000A"/>
              </a:solidFill>
            </a:ln>
          </p:spPr>
          <p:txBody>
            <a:bodyPr wrap="square" lIns="0" tIns="0" rIns="0" bIns="0" rtlCol="0"/>
            <a:lstStyle/>
            <a:p/>
          </p:txBody>
        </p:sp>
        <p:sp>
          <p:nvSpPr>
            <p:cNvPr id="8" name="object 8" descr=""/>
            <p:cNvSpPr/>
            <p:nvPr/>
          </p:nvSpPr>
          <p:spPr>
            <a:xfrm>
              <a:off x="3081401" y="1786000"/>
              <a:ext cx="6315075" cy="838200"/>
            </a:xfrm>
            <a:custGeom>
              <a:avLst/>
              <a:gdLst/>
              <a:ahLst/>
              <a:cxnLst/>
              <a:rect l="l" t="t" r="r" b="b"/>
              <a:pathLst>
                <a:path w="6315075" h="838200">
                  <a:moveTo>
                    <a:pt x="6315075" y="0"/>
                  </a:moveTo>
                  <a:lnTo>
                    <a:pt x="1000125" y="0"/>
                  </a:lnTo>
                  <a:lnTo>
                    <a:pt x="1000125" y="139573"/>
                  </a:lnTo>
                  <a:lnTo>
                    <a:pt x="0" y="188087"/>
                  </a:lnTo>
                  <a:lnTo>
                    <a:pt x="1000125" y="349250"/>
                  </a:lnTo>
                  <a:lnTo>
                    <a:pt x="1000125" y="838200"/>
                  </a:lnTo>
                  <a:lnTo>
                    <a:pt x="6315075" y="838200"/>
                  </a:lnTo>
                  <a:lnTo>
                    <a:pt x="6315075" y="0"/>
                  </a:lnTo>
                  <a:close/>
                </a:path>
              </a:pathLst>
            </a:custGeom>
            <a:solidFill>
              <a:srgbClr val="FFF1CC"/>
            </a:solidFill>
          </p:spPr>
          <p:txBody>
            <a:bodyPr wrap="square" lIns="0" tIns="0" rIns="0" bIns="0" rtlCol="0"/>
            <a:lstStyle/>
            <a:p/>
          </p:txBody>
        </p:sp>
        <p:sp>
          <p:nvSpPr>
            <p:cNvPr id="9" name="object 9" descr=""/>
            <p:cNvSpPr/>
            <p:nvPr/>
          </p:nvSpPr>
          <p:spPr>
            <a:xfrm>
              <a:off x="3081401" y="1786000"/>
              <a:ext cx="6315075" cy="838200"/>
            </a:xfrm>
            <a:custGeom>
              <a:avLst/>
              <a:gdLst/>
              <a:ahLst/>
              <a:cxnLst/>
              <a:rect l="l" t="t" r="r" b="b"/>
              <a:pathLst>
                <a:path w="6315075" h="838200">
                  <a:moveTo>
                    <a:pt x="1000125" y="0"/>
                  </a:moveTo>
                  <a:lnTo>
                    <a:pt x="1885950" y="0"/>
                  </a:lnTo>
                  <a:lnTo>
                    <a:pt x="3214624" y="0"/>
                  </a:lnTo>
                  <a:lnTo>
                    <a:pt x="6315075" y="0"/>
                  </a:lnTo>
                  <a:lnTo>
                    <a:pt x="6315075" y="139573"/>
                  </a:lnTo>
                  <a:lnTo>
                    <a:pt x="6315075" y="349250"/>
                  </a:lnTo>
                  <a:lnTo>
                    <a:pt x="6315075" y="838200"/>
                  </a:lnTo>
                  <a:lnTo>
                    <a:pt x="3214624" y="838200"/>
                  </a:lnTo>
                  <a:lnTo>
                    <a:pt x="1885950" y="838200"/>
                  </a:lnTo>
                  <a:lnTo>
                    <a:pt x="1000125" y="838200"/>
                  </a:lnTo>
                  <a:lnTo>
                    <a:pt x="1000125" y="349250"/>
                  </a:lnTo>
                  <a:lnTo>
                    <a:pt x="0" y="188087"/>
                  </a:lnTo>
                  <a:lnTo>
                    <a:pt x="1000125" y="139573"/>
                  </a:lnTo>
                  <a:lnTo>
                    <a:pt x="1000125" y="0"/>
                  </a:lnTo>
                  <a:close/>
                </a:path>
              </a:pathLst>
            </a:custGeom>
            <a:ln w="12700">
              <a:solidFill>
                <a:srgbClr val="213E58"/>
              </a:solidFill>
            </a:ln>
          </p:spPr>
          <p:txBody>
            <a:bodyPr wrap="square" lIns="0" tIns="0" rIns="0" bIns="0" rtlCol="0"/>
            <a:lstStyle/>
            <a:p/>
          </p:txBody>
        </p:sp>
      </p:grpSp>
      <p:sp>
        <p:nvSpPr>
          <p:cNvPr id="10" name="object 10"/>
          <p:cNvSpPr txBox="1">
            <a:spLocks noGrp="1"/>
          </p:cNvSpPr>
          <p:nvPr>
            <p:ph type="title"/>
          </p:nvPr>
        </p:nvSpPr>
        <p:spPr>
          <a:xfrm>
            <a:off x="719772" y="359155"/>
            <a:ext cx="2484755" cy="518159"/>
          </a:xfrm>
          <a:prstGeom prst="rect"/>
        </p:spPr>
        <p:txBody>
          <a:bodyPr wrap="square" lIns="0" tIns="16510" rIns="0" bIns="0" rtlCol="0" vert="horz">
            <a:spAutoFit/>
          </a:bodyPr>
          <a:lstStyle/>
          <a:p>
            <a:pPr marL="12700">
              <a:lnSpc>
                <a:spcPct val="100000"/>
              </a:lnSpc>
              <a:spcBef>
                <a:spcPts val="130"/>
              </a:spcBef>
            </a:pPr>
            <a:r>
              <a:rPr dirty="0" spc="-20"/>
              <a:t>测试代码实现</a:t>
            </a:r>
          </a:p>
        </p:txBody>
      </p:sp>
      <p:sp>
        <p:nvSpPr>
          <p:cNvPr id="11" name="object 11" descr=""/>
          <p:cNvSpPr txBox="1"/>
          <p:nvPr/>
        </p:nvSpPr>
        <p:spPr>
          <a:xfrm>
            <a:off x="721994" y="1051242"/>
            <a:ext cx="340042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35">
                <a:solidFill>
                  <a:srgbClr val="0D0D0D"/>
                </a:solidFill>
                <a:latin typeface="Courier New"/>
                <a:cs typeface="Courier New"/>
              </a:rPr>
              <a:t>include/Executor.hpp</a:t>
            </a:r>
            <a:r>
              <a:rPr dirty="0" sz="1800" spc="-50">
                <a:solidFill>
                  <a:srgbClr val="0D0D0D"/>
                </a:solidFill>
                <a:latin typeface="UKIJ CJK"/>
                <a:cs typeface="UKIJ CJK"/>
              </a:rPr>
              <a:t>。</a:t>
            </a:r>
            <a:endParaRPr sz="1800">
              <a:latin typeface="UKIJ CJK"/>
              <a:cs typeface="UKIJ CJK"/>
            </a:endParaRPr>
          </a:p>
        </p:txBody>
      </p:sp>
      <p:sp>
        <p:nvSpPr>
          <p:cNvPr id="12" name="object 12" descr=""/>
          <p:cNvSpPr txBox="1"/>
          <p:nvPr/>
        </p:nvSpPr>
        <p:spPr>
          <a:xfrm>
            <a:off x="4162425" y="1931352"/>
            <a:ext cx="5001260" cy="513715"/>
          </a:xfrm>
          <a:prstGeom prst="rect">
            <a:avLst/>
          </a:prstGeom>
        </p:spPr>
        <p:txBody>
          <a:bodyPr wrap="square" lIns="0" tIns="4445" rIns="0" bIns="0" rtlCol="0" vert="horz">
            <a:spAutoFit/>
          </a:bodyPr>
          <a:lstStyle/>
          <a:p>
            <a:pPr marL="12700" marR="5080">
              <a:lnSpc>
                <a:spcPct val="104900"/>
              </a:lnSpc>
              <a:spcBef>
                <a:spcPts val="35"/>
              </a:spcBef>
            </a:pPr>
            <a:r>
              <a:rPr dirty="0" sz="1550">
                <a:latin typeface="UKIJ CJK"/>
                <a:cs typeface="UKIJ CJK"/>
              </a:rPr>
              <a:t>首先在</a:t>
            </a:r>
            <a:r>
              <a:rPr dirty="0" sz="1550">
                <a:latin typeface="Courier New"/>
                <a:cs typeface="Courier New"/>
              </a:rPr>
              <a:t>Executor.hpp</a:t>
            </a:r>
            <a:r>
              <a:rPr dirty="0" sz="1550">
                <a:latin typeface="UKIJ CJK"/>
                <a:cs typeface="UKIJ CJK"/>
              </a:rPr>
              <a:t>里定义枚举</a:t>
            </a:r>
            <a:r>
              <a:rPr dirty="0" sz="1550">
                <a:latin typeface="Courier New"/>
                <a:cs typeface="Courier New"/>
              </a:rPr>
              <a:t>ExecutorType</a:t>
            </a:r>
            <a:r>
              <a:rPr dirty="0" sz="1550" spc="-25">
                <a:latin typeface="UKIJ CJK"/>
                <a:cs typeface="UKIJ CJK"/>
              </a:rPr>
              <a:t>，来</a:t>
            </a:r>
            <a:r>
              <a:rPr dirty="0" sz="1550" spc="-10">
                <a:latin typeface="UKIJ CJK"/>
                <a:cs typeface="UKIJ CJK"/>
              </a:rPr>
              <a:t>区分不同类型汽车</a:t>
            </a:r>
            <a:endParaRPr sz="1550">
              <a:latin typeface="UKIJ CJK"/>
              <a:cs typeface="UKIJ CJK"/>
            </a:endParaRPr>
          </a:p>
        </p:txBody>
      </p:sp>
      <p:grpSp>
        <p:nvGrpSpPr>
          <p:cNvPr id="13" name="object 13" descr=""/>
          <p:cNvGrpSpPr/>
          <p:nvPr/>
        </p:nvGrpSpPr>
        <p:grpSpPr>
          <a:xfrm>
            <a:off x="3456051" y="3684523"/>
            <a:ext cx="6937375" cy="3147060"/>
            <a:chOff x="3456051" y="3684523"/>
            <a:chExt cx="6937375" cy="3147060"/>
          </a:xfrm>
        </p:grpSpPr>
        <p:sp>
          <p:nvSpPr>
            <p:cNvPr id="14" name="object 14" descr=""/>
            <p:cNvSpPr/>
            <p:nvPr/>
          </p:nvSpPr>
          <p:spPr>
            <a:xfrm>
              <a:off x="3462401" y="3690873"/>
              <a:ext cx="6924675" cy="3134360"/>
            </a:xfrm>
            <a:custGeom>
              <a:avLst/>
              <a:gdLst/>
              <a:ahLst/>
              <a:cxnLst/>
              <a:rect l="l" t="t" r="r" b="b"/>
              <a:pathLst>
                <a:path w="6924675" h="3134359">
                  <a:moveTo>
                    <a:pt x="566038" y="0"/>
                  </a:moveTo>
                  <a:lnTo>
                    <a:pt x="1154049" y="1466977"/>
                  </a:lnTo>
                  <a:lnTo>
                    <a:pt x="0" y="1466977"/>
                  </a:lnTo>
                  <a:lnTo>
                    <a:pt x="0" y="3133788"/>
                  </a:lnTo>
                  <a:lnTo>
                    <a:pt x="6924675" y="3133788"/>
                  </a:lnTo>
                  <a:lnTo>
                    <a:pt x="6924675" y="1466977"/>
                  </a:lnTo>
                  <a:lnTo>
                    <a:pt x="2885186" y="1466977"/>
                  </a:lnTo>
                  <a:lnTo>
                    <a:pt x="566038" y="0"/>
                  </a:lnTo>
                  <a:close/>
                </a:path>
              </a:pathLst>
            </a:custGeom>
            <a:solidFill>
              <a:srgbClr val="FFF1CC"/>
            </a:solidFill>
          </p:spPr>
          <p:txBody>
            <a:bodyPr wrap="square" lIns="0" tIns="0" rIns="0" bIns="0" rtlCol="0"/>
            <a:lstStyle/>
            <a:p/>
          </p:txBody>
        </p:sp>
        <p:sp>
          <p:nvSpPr>
            <p:cNvPr id="15" name="object 15" descr=""/>
            <p:cNvSpPr/>
            <p:nvPr/>
          </p:nvSpPr>
          <p:spPr>
            <a:xfrm>
              <a:off x="3462401" y="3690873"/>
              <a:ext cx="6924675" cy="3134360"/>
            </a:xfrm>
            <a:custGeom>
              <a:avLst/>
              <a:gdLst/>
              <a:ahLst/>
              <a:cxnLst/>
              <a:rect l="l" t="t" r="r" b="b"/>
              <a:pathLst>
                <a:path w="6924675" h="3134359">
                  <a:moveTo>
                    <a:pt x="0" y="1466977"/>
                  </a:moveTo>
                  <a:lnTo>
                    <a:pt x="1154049" y="1466977"/>
                  </a:lnTo>
                  <a:lnTo>
                    <a:pt x="566038" y="0"/>
                  </a:lnTo>
                  <a:lnTo>
                    <a:pt x="2885186" y="1466977"/>
                  </a:lnTo>
                  <a:lnTo>
                    <a:pt x="6924675" y="1466977"/>
                  </a:lnTo>
                  <a:lnTo>
                    <a:pt x="6924675" y="1744726"/>
                  </a:lnTo>
                  <a:lnTo>
                    <a:pt x="6924675" y="2161451"/>
                  </a:lnTo>
                  <a:lnTo>
                    <a:pt x="6924675" y="3133788"/>
                  </a:lnTo>
                  <a:lnTo>
                    <a:pt x="2885186" y="3133788"/>
                  </a:lnTo>
                  <a:lnTo>
                    <a:pt x="1154049" y="3133788"/>
                  </a:lnTo>
                  <a:lnTo>
                    <a:pt x="0" y="3133788"/>
                  </a:lnTo>
                  <a:lnTo>
                    <a:pt x="0" y="2161451"/>
                  </a:lnTo>
                  <a:lnTo>
                    <a:pt x="0" y="1744726"/>
                  </a:lnTo>
                  <a:lnTo>
                    <a:pt x="0" y="1466977"/>
                  </a:lnTo>
                  <a:close/>
                </a:path>
              </a:pathLst>
            </a:custGeom>
            <a:ln w="12700">
              <a:solidFill>
                <a:srgbClr val="213E58"/>
              </a:solidFill>
            </a:ln>
          </p:spPr>
          <p:txBody>
            <a:bodyPr wrap="square" lIns="0" tIns="0" rIns="0" bIns="0" rtlCol="0"/>
            <a:lstStyle/>
            <a:p/>
          </p:txBody>
        </p:sp>
      </p:grpSp>
      <p:sp>
        <p:nvSpPr>
          <p:cNvPr id="16" name="object 16" descr=""/>
          <p:cNvSpPr txBox="1"/>
          <p:nvPr/>
        </p:nvSpPr>
        <p:spPr>
          <a:xfrm>
            <a:off x="3535934" y="5229923"/>
            <a:ext cx="6635115" cy="762000"/>
          </a:xfrm>
          <a:prstGeom prst="rect">
            <a:avLst/>
          </a:prstGeom>
        </p:spPr>
        <p:txBody>
          <a:bodyPr wrap="square" lIns="0" tIns="15875" rIns="0" bIns="0" rtlCol="0" vert="horz">
            <a:spAutoFit/>
          </a:bodyPr>
          <a:lstStyle/>
          <a:p>
            <a:pPr marL="12700">
              <a:lnSpc>
                <a:spcPct val="100000"/>
              </a:lnSpc>
              <a:spcBef>
                <a:spcPts val="125"/>
              </a:spcBef>
            </a:pPr>
            <a:r>
              <a:rPr dirty="0" sz="1550">
                <a:latin typeface="UKIJ CJK"/>
                <a:cs typeface="UKIJ CJK"/>
              </a:rPr>
              <a:t>同时</a:t>
            </a:r>
            <a:r>
              <a:rPr dirty="0" sz="1550">
                <a:latin typeface="Courier New"/>
                <a:cs typeface="Courier New"/>
              </a:rPr>
              <a:t>NewExecutor</a:t>
            </a:r>
            <a:r>
              <a:rPr dirty="0" sz="1550" spc="-10">
                <a:latin typeface="UKIJ CJK"/>
                <a:cs typeface="UKIJ CJK"/>
              </a:rPr>
              <a:t>方法添加参数</a:t>
            </a:r>
            <a:endParaRPr sz="1550">
              <a:latin typeface="UKIJ CJK"/>
              <a:cs typeface="UKIJ CJK"/>
            </a:endParaRPr>
          </a:p>
          <a:p>
            <a:pPr marL="12700">
              <a:lnSpc>
                <a:spcPct val="100000"/>
              </a:lnSpc>
              <a:spcBef>
                <a:spcPts val="95"/>
              </a:spcBef>
            </a:pPr>
            <a:r>
              <a:rPr dirty="0" sz="1550">
                <a:latin typeface="Courier New"/>
                <a:cs typeface="Courier New"/>
              </a:rPr>
              <a:t>const</a:t>
            </a:r>
            <a:r>
              <a:rPr dirty="0" sz="1550" spc="290">
                <a:latin typeface="Courier New"/>
                <a:cs typeface="Courier New"/>
              </a:rPr>
              <a:t> </a:t>
            </a:r>
            <a:r>
              <a:rPr dirty="0" sz="1550">
                <a:latin typeface="Courier New"/>
                <a:cs typeface="Courier New"/>
              </a:rPr>
              <a:t>ExecutorType</a:t>
            </a:r>
            <a:r>
              <a:rPr dirty="0" sz="1550" spc="300">
                <a:latin typeface="Courier New"/>
                <a:cs typeface="Courier New"/>
              </a:rPr>
              <a:t> </a:t>
            </a:r>
            <a:r>
              <a:rPr dirty="0" sz="1550">
                <a:latin typeface="Courier New"/>
                <a:cs typeface="Courier New"/>
              </a:rPr>
              <a:t>executorType</a:t>
            </a:r>
            <a:r>
              <a:rPr dirty="0" sz="1550" spc="204">
                <a:latin typeface="Courier New"/>
                <a:cs typeface="Courier New"/>
              </a:rPr>
              <a:t> </a:t>
            </a:r>
            <a:r>
              <a:rPr dirty="0" sz="1550">
                <a:latin typeface="Courier New"/>
                <a:cs typeface="Courier New"/>
              </a:rPr>
              <a:t>=</a:t>
            </a:r>
            <a:r>
              <a:rPr dirty="0" sz="1550" spc="305">
                <a:latin typeface="Courier New"/>
                <a:cs typeface="Courier New"/>
              </a:rPr>
              <a:t> </a:t>
            </a:r>
            <a:r>
              <a:rPr dirty="0" sz="1550" spc="-10">
                <a:latin typeface="Courier New"/>
                <a:cs typeface="Courier New"/>
              </a:rPr>
              <a:t>ExecutorType::NORMAL</a:t>
            </a:r>
            <a:endParaRPr sz="1550">
              <a:latin typeface="Courier New"/>
              <a:cs typeface="Courier New"/>
            </a:endParaRPr>
          </a:p>
          <a:p>
            <a:pPr marL="12700">
              <a:lnSpc>
                <a:spcPct val="100000"/>
              </a:lnSpc>
              <a:spcBef>
                <a:spcPts val="90"/>
              </a:spcBef>
            </a:pPr>
            <a:r>
              <a:rPr dirty="0" sz="1550" spc="-5">
                <a:latin typeface="UKIJ CJK"/>
                <a:cs typeface="UKIJ CJK"/>
              </a:rPr>
              <a:t>而且默认为普通类型，这样不影响跑车和</a:t>
            </a:r>
            <a:r>
              <a:rPr dirty="0" sz="1550">
                <a:latin typeface="Courier New"/>
                <a:cs typeface="Courier New"/>
              </a:rPr>
              <a:t>Bus</a:t>
            </a:r>
            <a:r>
              <a:rPr dirty="0" sz="1550" spc="10">
                <a:latin typeface="UKIJ CJK"/>
                <a:cs typeface="UKIJ CJK"/>
              </a:rPr>
              <a:t>的测试用例编写</a:t>
            </a:r>
            <a:endParaRPr sz="1550">
              <a:latin typeface="UKIJ CJK"/>
              <a:cs typeface="UKIJ CJK"/>
            </a:endParaRPr>
          </a:p>
        </p:txBody>
      </p:sp>
      <p:sp>
        <p:nvSpPr>
          <p:cNvPr id="17" name="object 17" descr=""/>
          <p:cNvSpPr txBox="1"/>
          <p:nvPr/>
        </p:nvSpPr>
        <p:spPr>
          <a:xfrm>
            <a:off x="3535934" y="6212522"/>
            <a:ext cx="6639559" cy="504825"/>
          </a:xfrm>
          <a:prstGeom prst="rect">
            <a:avLst/>
          </a:prstGeom>
        </p:spPr>
        <p:txBody>
          <a:bodyPr wrap="square" lIns="0" tIns="13970" rIns="0" bIns="0" rtlCol="0" vert="horz">
            <a:spAutoFit/>
          </a:bodyPr>
          <a:lstStyle/>
          <a:p>
            <a:pPr marL="12700" marR="5080">
              <a:lnSpc>
                <a:spcPct val="100899"/>
              </a:lnSpc>
              <a:spcBef>
                <a:spcPts val="110"/>
              </a:spcBef>
            </a:pPr>
            <a:r>
              <a:rPr dirty="0" sz="1550">
                <a:solidFill>
                  <a:srgbClr val="FF0000"/>
                </a:solidFill>
                <a:latin typeface="UKIJ CJK"/>
                <a:cs typeface="UKIJ CJK"/>
              </a:rPr>
              <a:t>同时在</a:t>
            </a:r>
            <a:r>
              <a:rPr dirty="0" sz="1550">
                <a:solidFill>
                  <a:srgbClr val="FF0000"/>
                </a:solidFill>
                <a:latin typeface="Courier New"/>
                <a:cs typeface="Courier New"/>
              </a:rPr>
              <a:t>ExecutorImpl.cpp</a:t>
            </a:r>
            <a:r>
              <a:rPr dirty="0" sz="1550">
                <a:solidFill>
                  <a:srgbClr val="FF0000"/>
                </a:solidFill>
                <a:latin typeface="UKIJ CJK"/>
                <a:cs typeface="UKIJ CJK"/>
              </a:rPr>
              <a:t>的方法里也添加参数</a:t>
            </a:r>
            <a:r>
              <a:rPr dirty="0" sz="1550">
                <a:solidFill>
                  <a:srgbClr val="FF0000"/>
                </a:solidFill>
                <a:latin typeface="Courier New"/>
                <a:cs typeface="Courier New"/>
              </a:rPr>
              <a:t>const</a:t>
            </a:r>
            <a:r>
              <a:rPr dirty="0" sz="1550" spc="105">
                <a:solidFill>
                  <a:srgbClr val="FF0000"/>
                </a:solidFill>
                <a:latin typeface="Courier New"/>
                <a:cs typeface="Courier New"/>
              </a:rPr>
              <a:t>  </a:t>
            </a:r>
            <a:r>
              <a:rPr dirty="0" sz="1550" spc="-10">
                <a:solidFill>
                  <a:srgbClr val="FF0000"/>
                </a:solidFill>
                <a:latin typeface="Courier New"/>
                <a:cs typeface="Courier New"/>
              </a:rPr>
              <a:t>ExecutorType </a:t>
            </a:r>
            <a:r>
              <a:rPr dirty="0" sz="1550">
                <a:solidFill>
                  <a:srgbClr val="FF0000"/>
                </a:solidFill>
                <a:latin typeface="Courier New"/>
                <a:cs typeface="Courier New"/>
              </a:rPr>
              <a:t>executorType</a:t>
            </a:r>
            <a:r>
              <a:rPr dirty="0" sz="1550" spc="-204">
                <a:solidFill>
                  <a:srgbClr val="FF0000"/>
                </a:solidFill>
                <a:latin typeface="Courier New"/>
                <a:cs typeface="Courier New"/>
              </a:rPr>
              <a:t>  </a:t>
            </a:r>
            <a:r>
              <a:rPr dirty="0" sz="1550">
                <a:solidFill>
                  <a:srgbClr val="FF0000"/>
                </a:solidFill>
                <a:latin typeface="UKIJ CJK"/>
                <a:cs typeface="UKIJ CJK"/>
              </a:rPr>
              <a:t>（注意不要给默认值</a:t>
            </a:r>
            <a:r>
              <a:rPr dirty="0" sz="1550" spc="-50">
                <a:solidFill>
                  <a:srgbClr val="FF0000"/>
                </a:solidFill>
                <a:latin typeface="UKIJ CJK"/>
                <a:cs typeface="UKIJ CJK"/>
              </a:rPr>
              <a:t>）</a:t>
            </a:r>
            <a:endParaRPr sz="1550">
              <a:latin typeface="UKIJ CJK"/>
              <a:cs typeface="UKIJ CJ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772" y="359155"/>
            <a:ext cx="2484755" cy="518159"/>
          </a:xfrm>
          <a:prstGeom prst="rect">
            <a:avLst/>
          </a:prstGeom>
        </p:spPr>
        <p:txBody>
          <a:bodyPr wrap="square" lIns="0" tIns="16510" rIns="0" bIns="0" rtlCol="0" vert="horz">
            <a:spAutoFit/>
          </a:bodyPr>
          <a:lstStyle/>
          <a:p>
            <a:pPr marL="12700">
              <a:lnSpc>
                <a:spcPct val="100000"/>
              </a:lnSpc>
              <a:spcBef>
                <a:spcPts val="130"/>
              </a:spcBef>
            </a:pPr>
            <a:r>
              <a:rPr dirty="0" sz="3200" spc="-20" b="1">
                <a:latin typeface="Noto Serif CJK JP"/>
                <a:cs typeface="Noto Serif CJK JP"/>
              </a:rPr>
              <a:t>测试代码实现</a:t>
            </a:r>
            <a:endParaRPr sz="3200">
              <a:latin typeface="Noto Serif CJK JP"/>
              <a:cs typeface="Noto Serif CJK JP"/>
            </a:endParaRPr>
          </a:p>
        </p:txBody>
      </p:sp>
      <p:sp>
        <p:nvSpPr>
          <p:cNvPr id="3" name="object 3" descr=""/>
          <p:cNvSpPr txBox="1"/>
          <p:nvPr/>
        </p:nvSpPr>
        <p:spPr>
          <a:xfrm>
            <a:off x="721994" y="1090866"/>
            <a:ext cx="861060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添加</a:t>
            </a:r>
            <a:r>
              <a:rPr dirty="0" sz="1800" spc="-30">
                <a:solidFill>
                  <a:srgbClr val="0D0D0D"/>
                </a:solidFill>
                <a:latin typeface="Courier New"/>
                <a:cs typeface="Courier New"/>
              </a:rPr>
              <a:t>tests/SportsCarTest.cpp</a:t>
            </a:r>
            <a:r>
              <a:rPr dirty="0" sz="1800" spc="-25">
                <a:solidFill>
                  <a:srgbClr val="0D0D0D"/>
                </a:solidFill>
                <a:latin typeface="UKIJ CJK"/>
                <a:cs typeface="UKIJ CJK"/>
              </a:rPr>
              <a:t>，编写跑车的测试用例。请自行实现剩余测试用例</a:t>
            </a:r>
            <a:endParaRPr sz="1800">
              <a:latin typeface="UKIJ CJK"/>
              <a:cs typeface="UKIJ CJK"/>
            </a:endParaRPr>
          </a:p>
        </p:txBody>
      </p:sp>
      <p:sp>
        <p:nvSpPr>
          <p:cNvPr id="4" name="object 4" descr=""/>
          <p:cNvSpPr/>
          <p:nvPr/>
        </p:nvSpPr>
        <p:spPr>
          <a:xfrm>
            <a:off x="5776976" y="1509775"/>
            <a:ext cx="0" cy="4090670"/>
          </a:xfrm>
          <a:custGeom>
            <a:avLst/>
            <a:gdLst/>
            <a:ahLst/>
            <a:cxnLst/>
            <a:rect l="l" t="t" r="r" b="b"/>
            <a:pathLst>
              <a:path w="0" h="4090670">
                <a:moveTo>
                  <a:pt x="0" y="4090225"/>
                </a:moveTo>
                <a:lnTo>
                  <a:pt x="0" y="0"/>
                </a:lnTo>
              </a:path>
            </a:pathLst>
          </a:custGeom>
          <a:ln w="6350">
            <a:solidFill>
              <a:srgbClr val="C00000"/>
            </a:solidFill>
            <a:prstDash val="lgDash"/>
          </a:ln>
        </p:spPr>
        <p:txBody>
          <a:bodyPr wrap="square" lIns="0" tIns="0" rIns="0" bIns="0" rtlCol="0"/>
          <a:lstStyle/>
          <a:p/>
        </p:txBody>
      </p:sp>
      <p:pic>
        <p:nvPicPr>
          <p:cNvPr id="5" name="object 5" descr=""/>
          <p:cNvPicPr/>
          <p:nvPr/>
        </p:nvPicPr>
        <p:blipFill>
          <a:blip r:embed="rId2" cstate="print"/>
          <a:stretch>
            <a:fillRect/>
          </a:stretch>
        </p:blipFill>
        <p:spPr>
          <a:xfrm>
            <a:off x="5829300" y="1562100"/>
            <a:ext cx="6038850" cy="3905250"/>
          </a:xfrm>
          <a:prstGeom prst="rect">
            <a:avLst/>
          </a:prstGeom>
        </p:spPr>
      </p:pic>
      <p:pic>
        <p:nvPicPr>
          <p:cNvPr id="6" name="object 6" descr=""/>
          <p:cNvPicPr/>
          <p:nvPr/>
        </p:nvPicPr>
        <p:blipFill>
          <a:blip r:embed="rId3" cstate="print"/>
          <a:stretch>
            <a:fillRect/>
          </a:stretch>
        </p:blipFill>
        <p:spPr>
          <a:xfrm>
            <a:off x="323850" y="1562100"/>
            <a:ext cx="5391150" cy="3905250"/>
          </a:xfrm>
          <a:prstGeom prst="rect">
            <a:avLst/>
          </a:prstGeom>
        </p:spPr>
      </p:pic>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56</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2484755" cy="518159"/>
          </a:xfrm>
          <a:prstGeom prst="rect"/>
        </p:spPr>
        <p:txBody>
          <a:bodyPr wrap="square" lIns="0" tIns="16510" rIns="0" bIns="0" rtlCol="0" vert="horz">
            <a:spAutoFit/>
          </a:bodyPr>
          <a:lstStyle/>
          <a:p>
            <a:pPr marL="12700">
              <a:lnSpc>
                <a:spcPct val="100000"/>
              </a:lnSpc>
              <a:spcBef>
                <a:spcPts val="130"/>
              </a:spcBef>
            </a:pPr>
            <a:r>
              <a:rPr dirty="0" spc="-20"/>
              <a:t>测试代码实现</a:t>
            </a:r>
          </a:p>
        </p:txBody>
      </p:sp>
      <p:sp>
        <p:nvSpPr>
          <p:cNvPr id="3" name="object 3" descr=""/>
          <p:cNvSpPr txBox="1"/>
          <p:nvPr/>
        </p:nvSpPr>
        <p:spPr>
          <a:xfrm>
            <a:off x="721994" y="1090866"/>
            <a:ext cx="774954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添加</a:t>
            </a:r>
            <a:r>
              <a:rPr dirty="0" sz="1800" spc="-35">
                <a:solidFill>
                  <a:srgbClr val="0D0D0D"/>
                </a:solidFill>
                <a:latin typeface="Courier New"/>
                <a:cs typeface="Courier New"/>
              </a:rPr>
              <a:t>tests/BusTest.cpp</a:t>
            </a:r>
            <a:r>
              <a:rPr dirty="0" sz="1800" spc="-20">
                <a:solidFill>
                  <a:srgbClr val="0D0D0D"/>
                </a:solidFill>
                <a:latin typeface="UKIJ CJK"/>
                <a:cs typeface="UKIJ CJK"/>
              </a:rPr>
              <a:t>，编写</a:t>
            </a:r>
            <a:r>
              <a:rPr dirty="0" sz="1800" spc="-10">
                <a:solidFill>
                  <a:srgbClr val="0D0D0D"/>
                </a:solidFill>
                <a:latin typeface="Courier New"/>
                <a:cs typeface="Courier New"/>
              </a:rPr>
              <a:t>Bus</a:t>
            </a:r>
            <a:r>
              <a:rPr dirty="0" sz="1800" spc="-5">
                <a:solidFill>
                  <a:srgbClr val="0D0D0D"/>
                </a:solidFill>
                <a:latin typeface="UKIJ CJK"/>
                <a:cs typeface="UKIJ CJK"/>
              </a:rPr>
              <a:t>的测试用例。请自行实现剩余测试用例</a:t>
            </a:r>
            <a:endParaRPr sz="1800">
              <a:latin typeface="UKIJ CJK"/>
              <a:cs typeface="UKIJ CJK"/>
            </a:endParaRPr>
          </a:p>
        </p:txBody>
      </p:sp>
      <p:sp>
        <p:nvSpPr>
          <p:cNvPr id="4" name="object 4" descr=""/>
          <p:cNvSpPr/>
          <p:nvPr/>
        </p:nvSpPr>
        <p:spPr>
          <a:xfrm>
            <a:off x="5986526" y="1509775"/>
            <a:ext cx="0" cy="4351020"/>
          </a:xfrm>
          <a:custGeom>
            <a:avLst/>
            <a:gdLst/>
            <a:ahLst/>
            <a:cxnLst/>
            <a:rect l="l" t="t" r="r" b="b"/>
            <a:pathLst>
              <a:path w="0" h="4351020">
                <a:moveTo>
                  <a:pt x="0" y="4350410"/>
                </a:moveTo>
                <a:lnTo>
                  <a:pt x="0" y="0"/>
                </a:lnTo>
              </a:path>
            </a:pathLst>
          </a:custGeom>
          <a:ln w="6350">
            <a:solidFill>
              <a:srgbClr val="C00000"/>
            </a:solidFill>
            <a:prstDash val="lgDash"/>
          </a:ln>
        </p:spPr>
        <p:txBody>
          <a:bodyPr wrap="square" lIns="0" tIns="0" rIns="0" bIns="0" rtlCol="0"/>
          <a:lstStyle/>
          <a:p/>
        </p:txBody>
      </p:sp>
      <p:pic>
        <p:nvPicPr>
          <p:cNvPr id="5" name="object 5" descr=""/>
          <p:cNvPicPr/>
          <p:nvPr/>
        </p:nvPicPr>
        <p:blipFill>
          <a:blip r:embed="rId2" cstate="print"/>
          <a:stretch>
            <a:fillRect/>
          </a:stretch>
        </p:blipFill>
        <p:spPr>
          <a:xfrm>
            <a:off x="333375" y="1504950"/>
            <a:ext cx="5543550" cy="4352925"/>
          </a:xfrm>
          <a:prstGeom prst="rect">
            <a:avLst/>
          </a:prstGeom>
        </p:spPr>
      </p:pic>
      <p:pic>
        <p:nvPicPr>
          <p:cNvPr id="6" name="object 6" descr=""/>
          <p:cNvPicPr/>
          <p:nvPr/>
        </p:nvPicPr>
        <p:blipFill>
          <a:blip r:embed="rId3" cstate="print"/>
          <a:stretch>
            <a:fillRect/>
          </a:stretch>
        </p:blipFill>
        <p:spPr>
          <a:xfrm>
            <a:off x="6096000" y="1504950"/>
            <a:ext cx="5715000" cy="4352925"/>
          </a:xfrm>
          <a:prstGeom prst="rect">
            <a:avLst/>
          </a:prstGeom>
        </p:spPr>
      </p:pic>
      <p:sp>
        <p:nvSpPr>
          <p:cNvPr id="7" name="object 7" descr=""/>
          <p:cNvSpPr txBox="1"/>
          <p:nvPr/>
        </p:nvSpPr>
        <p:spPr>
          <a:xfrm>
            <a:off x="4276725" y="152400"/>
            <a:ext cx="7534275" cy="923925"/>
          </a:xfrm>
          <a:prstGeom prst="rect">
            <a:avLst/>
          </a:prstGeom>
          <a:solidFill>
            <a:srgbClr val="F8CAAC"/>
          </a:solidFill>
        </p:spPr>
        <p:txBody>
          <a:bodyPr wrap="square" lIns="0" tIns="26670" rIns="0" bIns="0" rtlCol="0" vert="horz">
            <a:spAutoFit/>
          </a:bodyPr>
          <a:lstStyle/>
          <a:p>
            <a:pPr marL="90805">
              <a:lnSpc>
                <a:spcPct val="100000"/>
              </a:lnSpc>
              <a:spcBef>
                <a:spcPts val="210"/>
              </a:spcBef>
            </a:pPr>
            <a:r>
              <a:rPr dirty="0" sz="1800" spc="-15" b="1">
                <a:latin typeface="Noto Serif CJK JP"/>
                <a:cs typeface="Noto Serif CJK JP"/>
              </a:rPr>
              <a:t>测试代码编写完成，代码及时入库</a:t>
            </a:r>
            <a:endParaRPr sz="1800">
              <a:latin typeface="Noto Serif CJK JP"/>
              <a:cs typeface="Noto Serif CJK JP"/>
            </a:endParaRPr>
          </a:p>
          <a:p>
            <a:pPr marL="90805">
              <a:lnSpc>
                <a:spcPts val="2130"/>
              </a:lnSpc>
              <a:spcBef>
                <a:spcPts val="20"/>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90805">
              <a:lnSpc>
                <a:spcPts val="2130"/>
              </a:lnSpc>
            </a:pPr>
            <a:r>
              <a:rPr dirty="0" sz="1800">
                <a:latin typeface="Courier New"/>
                <a:cs typeface="Courier New"/>
              </a:rPr>
              <a:t>git</a:t>
            </a:r>
            <a:r>
              <a:rPr dirty="0" sz="1800" spc="-70">
                <a:latin typeface="Courier New"/>
                <a:cs typeface="Courier New"/>
              </a:rPr>
              <a:t> </a:t>
            </a:r>
            <a:r>
              <a:rPr dirty="0" sz="1800">
                <a:latin typeface="Courier New"/>
                <a:cs typeface="Courier New"/>
              </a:rPr>
              <a:t>commit</a:t>
            </a:r>
            <a:r>
              <a:rPr dirty="0" sz="1800" spc="-120">
                <a:latin typeface="Courier New"/>
                <a:cs typeface="Courier New"/>
              </a:rPr>
              <a:t> </a:t>
            </a:r>
            <a:r>
              <a:rPr dirty="0" sz="1800" spc="-30">
                <a:latin typeface="Courier New"/>
                <a:cs typeface="Courier New"/>
              </a:rPr>
              <a:t>-</a:t>
            </a:r>
            <a:r>
              <a:rPr dirty="0" sz="1800">
                <a:latin typeface="Courier New"/>
                <a:cs typeface="Courier New"/>
              </a:rPr>
              <a:t>m</a:t>
            </a:r>
            <a:r>
              <a:rPr dirty="0" sz="1800" spc="-120">
                <a:latin typeface="Courier New"/>
                <a:cs typeface="Courier New"/>
              </a:rPr>
              <a:t> </a:t>
            </a:r>
            <a:r>
              <a:rPr dirty="0" sz="1800">
                <a:latin typeface="Courier New"/>
                <a:cs typeface="Courier New"/>
              </a:rPr>
              <a:t>"feat:</a:t>
            </a:r>
            <a:r>
              <a:rPr dirty="0" sz="1800" spc="-55">
                <a:latin typeface="Courier New"/>
                <a:cs typeface="Courier New"/>
              </a:rPr>
              <a:t> </a:t>
            </a:r>
            <a:r>
              <a:rPr dirty="0" sz="1800">
                <a:latin typeface="Courier New"/>
                <a:cs typeface="Courier New"/>
              </a:rPr>
              <a:t>Add</a:t>
            </a:r>
            <a:r>
              <a:rPr dirty="0" sz="1800" spc="-125">
                <a:latin typeface="Courier New"/>
                <a:cs typeface="Courier New"/>
              </a:rPr>
              <a:t> </a:t>
            </a:r>
            <a:r>
              <a:rPr dirty="0" sz="1800">
                <a:latin typeface="Courier New"/>
                <a:cs typeface="Courier New"/>
              </a:rPr>
              <a:t>test</a:t>
            </a:r>
            <a:r>
              <a:rPr dirty="0" sz="1800" spc="-120">
                <a:latin typeface="Courier New"/>
                <a:cs typeface="Courier New"/>
              </a:rPr>
              <a:t> </a:t>
            </a:r>
            <a:r>
              <a:rPr dirty="0" sz="1800">
                <a:latin typeface="Courier New"/>
                <a:cs typeface="Courier New"/>
              </a:rPr>
              <a:t>cases</a:t>
            </a:r>
            <a:r>
              <a:rPr dirty="0" sz="1800" spc="-120">
                <a:latin typeface="Courier New"/>
                <a:cs typeface="Courier New"/>
              </a:rPr>
              <a:t> </a:t>
            </a:r>
            <a:r>
              <a:rPr dirty="0" sz="1800">
                <a:latin typeface="Courier New"/>
                <a:cs typeface="Courier New"/>
              </a:rPr>
              <a:t>for</a:t>
            </a:r>
            <a:r>
              <a:rPr dirty="0" sz="1800" spc="-40">
                <a:latin typeface="Courier New"/>
                <a:cs typeface="Courier New"/>
              </a:rPr>
              <a:t> </a:t>
            </a:r>
            <a:r>
              <a:rPr dirty="0" sz="1800" spc="-10">
                <a:latin typeface="Courier New"/>
                <a:cs typeface="Courier New"/>
              </a:rPr>
              <a:t>Bus&amp;SportCar"</a:t>
            </a:r>
            <a:endParaRPr sz="1800">
              <a:latin typeface="Courier New"/>
              <a:cs typeface="Courier New"/>
            </a:endParaRPr>
          </a:p>
        </p:txBody>
      </p:sp>
      <p:sp>
        <p:nvSpPr>
          <p:cNvPr id="8" name="object 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57</a:t>
            </a:r>
          </a:p>
        </p:txBody>
      </p:sp>
      <p:sp>
        <p:nvSpPr>
          <p:cNvPr id="9" name="object 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p:spPr>
        <p:txBody>
          <a:bodyPr wrap="square" lIns="0" tIns="16510" rIns="0" bIns="0" rtlCol="0" vert="horz">
            <a:spAutoFit/>
          </a:bodyPr>
          <a:lstStyle/>
          <a:p>
            <a:pPr marL="12700">
              <a:lnSpc>
                <a:spcPct val="100000"/>
              </a:lnSpc>
              <a:spcBef>
                <a:spcPts val="130"/>
              </a:spcBef>
            </a:pPr>
            <a:r>
              <a:rPr dirty="0" spc="-20"/>
              <a:t>代码实现</a:t>
            </a:r>
          </a:p>
        </p:txBody>
      </p:sp>
      <p:sp>
        <p:nvSpPr>
          <p:cNvPr id="3" name="object 3" descr=""/>
          <p:cNvSpPr txBox="1"/>
          <p:nvPr/>
        </p:nvSpPr>
        <p:spPr>
          <a:xfrm>
            <a:off x="721994" y="1090866"/>
            <a:ext cx="5511800" cy="300355"/>
          </a:xfrm>
          <a:prstGeom prst="rect">
            <a:avLst/>
          </a:prstGeom>
        </p:spPr>
        <p:txBody>
          <a:bodyPr wrap="square" lIns="0" tIns="12700" rIns="0" bIns="0" rtlCol="0" vert="horz">
            <a:spAutoFit/>
          </a:bodyPr>
          <a:lstStyle/>
          <a:p>
            <a:pPr marL="12700">
              <a:lnSpc>
                <a:spcPct val="100000"/>
              </a:lnSpc>
              <a:spcBef>
                <a:spcPts val="100"/>
              </a:spcBef>
            </a:pPr>
            <a:r>
              <a:rPr dirty="0" sz="1800" spc="-15">
                <a:solidFill>
                  <a:srgbClr val="0D0D0D"/>
                </a:solidFill>
                <a:latin typeface="UKIJ CJK"/>
                <a:cs typeface="UKIJ CJK"/>
              </a:rPr>
              <a:t>在代码实现之前，我们先来整体梳理一下目前已有的类</a:t>
            </a:r>
            <a:endParaRPr sz="1800">
              <a:latin typeface="UKIJ CJK"/>
              <a:cs typeface="UKIJ CJK"/>
            </a:endParaRPr>
          </a:p>
        </p:txBody>
      </p:sp>
      <p:pic>
        <p:nvPicPr>
          <p:cNvPr id="4" name="object 4" descr=""/>
          <p:cNvPicPr/>
          <p:nvPr/>
        </p:nvPicPr>
        <p:blipFill>
          <a:blip r:embed="rId2" cstate="print"/>
          <a:stretch>
            <a:fillRect/>
          </a:stretch>
        </p:blipFill>
        <p:spPr>
          <a:xfrm>
            <a:off x="733425" y="1590675"/>
            <a:ext cx="8067675" cy="4591050"/>
          </a:xfrm>
          <a:prstGeom prst="rect">
            <a:avLst/>
          </a:prstGeom>
        </p:spPr>
      </p:pic>
      <p:sp>
        <p:nvSpPr>
          <p:cNvPr id="5" name="object 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58</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886460" cy="0"/>
          </a:xfrm>
          <a:custGeom>
            <a:avLst/>
            <a:gdLst/>
            <a:ahLst/>
            <a:cxnLst/>
            <a:rect l="l" t="t" r="r" b="b"/>
            <a:pathLst>
              <a:path w="886460" h="0">
                <a:moveTo>
                  <a:pt x="886015"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16585"/>
            <a:ext cx="959485" cy="586740"/>
          </a:xfrm>
          <a:prstGeom prst="rect"/>
        </p:spPr>
        <p:txBody>
          <a:bodyPr wrap="square" lIns="0" tIns="16510" rIns="0" bIns="0" rtlCol="0" vert="horz">
            <a:spAutoFit/>
          </a:bodyPr>
          <a:lstStyle/>
          <a:p>
            <a:pPr marL="12700">
              <a:lnSpc>
                <a:spcPct val="100000"/>
              </a:lnSpc>
              <a:spcBef>
                <a:spcPts val="130"/>
              </a:spcBef>
            </a:pPr>
            <a:r>
              <a:rPr dirty="0" sz="3650" spc="-35" b="0">
                <a:solidFill>
                  <a:srgbClr val="404040"/>
                </a:solidFill>
                <a:latin typeface="WenQuanYi Micro Hei"/>
                <a:cs typeface="WenQuanYi Micro Hei"/>
              </a:rPr>
              <a:t>目录</a:t>
            </a:r>
            <a:endParaRPr sz="3650">
              <a:latin typeface="WenQuanYi Micro Hei"/>
              <a:cs typeface="WenQuanYi Micro Hei"/>
            </a:endParaRPr>
          </a:p>
        </p:txBody>
      </p:sp>
      <p:sp>
        <p:nvSpPr>
          <p:cNvPr id="7" name="object 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50"/>
              <a:t>5</a:t>
            </a:r>
          </a:p>
        </p:txBody>
      </p:sp>
      <p:sp>
        <p:nvSpPr>
          <p:cNvPr id="8" name="object 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985327"/>
            <a:ext cx="2581275" cy="3047365"/>
          </a:xfrm>
          <a:prstGeom prst="rect">
            <a:avLst/>
          </a:prstGeom>
        </p:spPr>
        <p:txBody>
          <a:bodyPr wrap="square" lIns="0" tIns="15875" rIns="0" bIns="0" rtlCol="0" vert="horz">
            <a:spAutoFit/>
          </a:bodyPr>
          <a:lstStyle/>
          <a:p>
            <a:pPr marL="469265" indent="-456565">
              <a:lnSpc>
                <a:spcPct val="100000"/>
              </a:lnSpc>
              <a:spcBef>
                <a:spcPts val="125"/>
              </a:spcBef>
              <a:buFont typeface="Courier New"/>
              <a:buAutoNum type="arabicPeriod"/>
              <a:tabLst>
                <a:tab pos="469265" algn="l"/>
              </a:tabLst>
            </a:pPr>
            <a:r>
              <a:rPr dirty="0" sz="2150">
                <a:latin typeface="UKIJ CJK"/>
                <a:cs typeface="UKIJ CJK"/>
              </a:rPr>
              <a:t>实验</a:t>
            </a:r>
            <a:r>
              <a:rPr dirty="0" baseline="-3875" sz="3225" spc="-37">
                <a:latin typeface="Courier New"/>
                <a:cs typeface="Courier New"/>
              </a:rPr>
              <a:t>3</a:t>
            </a:r>
            <a:r>
              <a:rPr dirty="0" sz="2150" spc="-25">
                <a:latin typeface="UKIJ CJK"/>
                <a:cs typeface="UKIJ CJK"/>
              </a:rPr>
              <a:t>回顾</a:t>
            </a:r>
            <a:endParaRPr sz="2150">
              <a:latin typeface="UKIJ CJK"/>
              <a:cs typeface="UKIJ CJK"/>
            </a:endParaRPr>
          </a:p>
          <a:p>
            <a:pPr marL="469265" indent="-456565">
              <a:lnSpc>
                <a:spcPct val="100000"/>
              </a:lnSpc>
              <a:spcBef>
                <a:spcPts val="1930"/>
              </a:spcBef>
              <a:buFont typeface="Courier New"/>
              <a:buAutoNum type="arabicPeriod"/>
              <a:tabLst>
                <a:tab pos="469265" algn="l"/>
              </a:tabLst>
            </a:pPr>
            <a:r>
              <a:rPr dirty="0" sz="2150" spc="-15">
                <a:solidFill>
                  <a:srgbClr val="7E7E7E"/>
                </a:solidFill>
                <a:latin typeface="UKIJ CJK"/>
                <a:cs typeface="UKIJ CJK"/>
              </a:rPr>
              <a:t>项目实践</a:t>
            </a:r>
            <a:endParaRPr sz="2150">
              <a:latin typeface="UKIJ CJK"/>
              <a:cs typeface="UKIJ CJK"/>
            </a:endParaRPr>
          </a:p>
          <a:p>
            <a:pPr lvl="1" marL="1021080" indent="-608330">
              <a:lnSpc>
                <a:spcPct val="100000"/>
              </a:lnSpc>
              <a:spcBef>
                <a:spcPts val="1775"/>
              </a:spcBef>
              <a:buFont typeface="Courier New"/>
              <a:buAutoNum type="arabicPeriod"/>
              <a:tabLst>
                <a:tab pos="1021080" algn="l"/>
              </a:tabLst>
            </a:pPr>
            <a:r>
              <a:rPr dirty="0" baseline="1388" sz="3000" spc="-15">
                <a:solidFill>
                  <a:srgbClr val="7E7E7E"/>
                </a:solidFill>
                <a:latin typeface="UKIJ CJK"/>
                <a:cs typeface="UKIJ CJK"/>
              </a:rPr>
              <a:t>面向接口编程</a:t>
            </a:r>
            <a:endParaRPr baseline="1388" sz="3000">
              <a:latin typeface="UKIJ CJK"/>
              <a:cs typeface="UKIJ CJK"/>
            </a:endParaRPr>
          </a:p>
          <a:p>
            <a:pPr lvl="1" marL="1021080" indent="-608330">
              <a:lnSpc>
                <a:spcPct val="100000"/>
              </a:lnSpc>
              <a:spcBef>
                <a:spcPts val="1655"/>
              </a:spcBef>
              <a:buFont typeface="Courier New"/>
              <a:buAutoNum type="arabicPeriod"/>
              <a:tabLst>
                <a:tab pos="1021080" algn="l"/>
              </a:tabLst>
            </a:pPr>
            <a:r>
              <a:rPr dirty="0" baseline="2777" sz="3000" spc="-22">
                <a:solidFill>
                  <a:srgbClr val="7E7E7E"/>
                </a:solidFill>
                <a:latin typeface="UKIJ CJK"/>
                <a:cs typeface="UKIJ CJK"/>
              </a:rPr>
              <a:t>任务编排</a:t>
            </a:r>
            <a:endParaRPr baseline="2777" sz="3000">
              <a:latin typeface="UKIJ CJK"/>
              <a:cs typeface="UKIJ CJK"/>
            </a:endParaRPr>
          </a:p>
          <a:p>
            <a:pPr lvl="1" marL="1021080" indent="-608330">
              <a:lnSpc>
                <a:spcPct val="100000"/>
              </a:lnSpc>
              <a:spcBef>
                <a:spcPts val="1730"/>
              </a:spcBef>
              <a:buFont typeface="Courier New"/>
              <a:buAutoNum type="arabicPeriod"/>
              <a:tabLst>
                <a:tab pos="1021080" algn="l"/>
              </a:tabLst>
            </a:pPr>
            <a:r>
              <a:rPr dirty="0" baseline="1388" sz="3000" spc="-15">
                <a:solidFill>
                  <a:srgbClr val="7E7E7E"/>
                </a:solidFill>
                <a:latin typeface="UKIJ CJK"/>
                <a:cs typeface="UKIJ CJK"/>
              </a:rPr>
              <a:t>目录结构设计</a:t>
            </a:r>
            <a:endParaRPr baseline="1388" sz="3000">
              <a:latin typeface="UKIJ CJK"/>
              <a:cs typeface="UKIJ CJK"/>
            </a:endParaRPr>
          </a:p>
          <a:p>
            <a:pPr marL="469265" indent="-456565">
              <a:lnSpc>
                <a:spcPct val="100000"/>
              </a:lnSpc>
              <a:spcBef>
                <a:spcPts val="1730"/>
              </a:spcBef>
              <a:buFont typeface="Courier New"/>
              <a:buAutoNum type="arabicPeriod"/>
              <a:tabLst>
                <a:tab pos="469265" algn="l"/>
              </a:tabLst>
            </a:pPr>
            <a:r>
              <a:rPr dirty="0" sz="2150" spc="-25">
                <a:solidFill>
                  <a:srgbClr val="7E7E7E"/>
                </a:solidFill>
                <a:latin typeface="UKIJ CJK"/>
                <a:cs typeface="UKIJ CJK"/>
              </a:rPr>
              <a:t>总结</a:t>
            </a:r>
            <a:endParaRPr sz="2150">
              <a:latin typeface="UKIJ CJK"/>
              <a:cs typeface="UKIJ CJ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6510" rIns="0" bIns="0" rtlCol="0" vert="horz">
            <a:spAutoFit/>
          </a:bodyPr>
          <a:lstStyle/>
          <a:p>
            <a:pPr marL="12700">
              <a:lnSpc>
                <a:spcPct val="100000"/>
              </a:lnSpc>
              <a:spcBef>
                <a:spcPts val="130"/>
              </a:spcBef>
            </a:pPr>
            <a:r>
              <a:rPr dirty="0" spc="-20"/>
              <a:t>代码实现</a:t>
            </a:r>
          </a:p>
        </p:txBody>
      </p:sp>
      <p:pic>
        <p:nvPicPr>
          <p:cNvPr id="3" name="object 3" descr=""/>
          <p:cNvPicPr/>
          <p:nvPr/>
        </p:nvPicPr>
        <p:blipFill>
          <a:blip r:embed="rId2" cstate="print"/>
          <a:stretch>
            <a:fillRect/>
          </a:stretch>
        </p:blipFill>
        <p:spPr>
          <a:xfrm>
            <a:off x="6296025" y="447675"/>
            <a:ext cx="5353050" cy="3048000"/>
          </a:xfrm>
          <a:prstGeom prst="rect">
            <a:avLst/>
          </a:prstGeom>
        </p:spPr>
      </p:pic>
      <p:sp>
        <p:nvSpPr>
          <p:cNvPr id="4" name="object 4" descr=""/>
          <p:cNvSpPr txBox="1"/>
          <p:nvPr/>
        </p:nvSpPr>
        <p:spPr>
          <a:xfrm>
            <a:off x="721994" y="1041717"/>
            <a:ext cx="10580370" cy="4732020"/>
          </a:xfrm>
          <a:prstGeom prst="rect">
            <a:avLst/>
          </a:prstGeom>
        </p:spPr>
        <p:txBody>
          <a:bodyPr wrap="square" lIns="0" tIns="12700" rIns="0" bIns="0" rtlCol="0" vert="horz">
            <a:spAutoFit/>
          </a:bodyPr>
          <a:lstStyle/>
          <a:p>
            <a:pPr marL="12700" marR="5301615">
              <a:lnSpc>
                <a:spcPct val="152900"/>
              </a:lnSpc>
              <a:spcBef>
                <a:spcPts val="100"/>
              </a:spcBef>
            </a:pPr>
            <a:r>
              <a:rPr dirty="0" sz="1800" spc="-15">
                <a:solidFill>
                  <a:srgbClr val="0D0D0D"/>
                </a:solidFill>
                <a:latin typeface="UKIJ CJK"/>
                <a:cs typeface="UKIJ CJK"/>
              </a:rPr>
              <a:t>通过整理可以发现，不同车型的移动方式不同可以归结为对应的原子移动不同。</a:t>
            </a:r>
            <a:endParaRPr sz="1800">
              <a:latin typeface="UKIJ CJK"/>
              <a:cs typeface="UKIJ CJK"/>
            </a:endParaRPr>
          </a:p>
          <a:p>
            <a:pPr marL="12700">
              <a:lnSpc>
                <a:spcPct val="100000"/>
              </a:lnSpc>
              <a:spcBef>
                <a:spcPts val="1065"/>
              </a:spcBef>
            </a:pPr>
            <a:r>
              <a:rPr dirty="0" sz="1800" spc="-15">
                <a:solidFill>
                  <a:srgbClr val="0D0D0D"/>
                </a:solidFill>
                <a:latin typeface="UKIJ CJK"/>
                <a:cs typeface="UKIJ CJK"/>
              </a:rPr>
              <a:t>以正常模式下的左转为例：</a:t>
            </a:r>
            <a:endParaRPr sz="1800">
              <a:latin typeface="UKIJ CJK"/>
              <a:cs typeface="UKIJ CJK"/>
            </a:endParaRPr>
          </a:p>
          <a:p>
            <a:pPr marL="288925">
              <a:lnSpc>
                <a:spcPct val="100000"/>
              </a:lnSpc>
              <a:spcBef>
                <a:spcPts val="1075"/>
              </a:spcBef>
            </a:pPr>
            <a:r>
              <a:rPr dirty="0" sz="1800" spc="-35">
                <a:solidFill>
                  <a:srgbClr val="0D0D0D"/>
                </a:solidFill>
                <a:latin typeface="Courier New"/>
                <a:cs typeface="Courier New"/>
              </a:rPr>
              <a:t>-</a:t>
            </a:r>
            <a:r>
              <a:rPr dirty="0" sz="1800" spc="-30">
                <a:solidFill>
                  <a:srgbClr val="0D0D0D"/>
                </a:solidFill>
                <a:latin typeface="Courier New"/>
                <a:cs typeface="Courier New"/>
              </a:rPr>
              <a:t>Normal</a:t>
            </a:r>
            <a:r>
              <a:rPr dirty="0" sz="1800" spc="-15">
                <a:solidFill>
                  <a:srgbClr val="0D0D0D"/>
                </a:solidFill>
                <a:latin typeface="UKIJ CJK"/>
                <a:cs typeface="UKIJ CJK"/>
              </a:rPr>
              <a:t>：左转</a:t>
            </a:r>
            <a:r>
              <a:rPr dirty="0" sz="1800" spc="-40">
                <a:solidFill>
                  <a:srgbClr val="0D0D0D"/>
                </a:solidFill>
                <a:latin typeface="Courier New"/>
                <a:cs typeface="Courier New"/>
              </a:rPr>
              <a:t>90</a:t>
            </a:r>
            <a:r>
              <a:rPr dirty="0" sz="1800" spc="-50">
                <a:solidFill>
                  <a:srgbClr val="0D0D0D"/>
                </a:solidFill>
                <a:latin typeface="UKIJ CJK"/>
                <a:cs typeface="UKIJ CJK"/>
              </a:rPr>
              <a:t>度</a:t>
            </a:r>
            <a:endParaRPr sz="1800">
              <a:latin typeface="UKIJ CJK"/>
              <a:cs typeface="UKIJ CJK"/>
            </a:endParaRPr>
          </a:p>
          <a:p>
            <a:pPr marL="288925">
              <a:lnSpc>
                <a:spcPct val="100000"/>
              </a:lnSpc>
              <a:spcBef>
                <a:spcPts val="1065"/>
              </a:spcBef>
            </a:pPr>
            <a:r>
              <a:rPr dirty="0" sz="1800" spc="-35">
                <a:solidFill>
                  <a:srgbClr val="0D0D0D"/>
                </a:solidFill>
                <a:latin typeface="Courier New"/>
                <a:cs typeface="Courier New"/>
              </a:rPr>
              <a:t>-</a:t>
            </a:r>
            <a:r>
              <a:rPr dirty="0" sz="1800" spc="-40">
                <a:solidFill>
                  <a:srgbClr val="0D0D0D"/>
                </a:solidFill>
                <a:latin typeface="Courier New"/>
                <a:cs typeface="Courier New"/>
              </a:rPr>
              <a:t>SportsCar</a:t>
            </a:r>
            <a:r>
              <a:rPr dirty="0" sz="1800" spc="-20">
                <a:solidFill>
                  <a:srgbClr val="0D0D0D"/>
                </a:solidFill>
                <a:latin typeface="UKIJ CJK"/>
                <a:cs typeface="UKIJ CJK"/>
              </a:rPr>
              <a:t>：左转</a:t>
            </a:r>
            <a:r>
              <a:rPr dirty="0" sz="1800" spc="-40">
                <a:solidFill>
                  <a:srgbClr val="0D0D0D"/>
                </a:solidFill>
                <a:latin typeface="Courier New"/>
                <a:cs typeface="Courier New"/>
              </a:rPr>
              <a:t>90</a:t>
            </a:r>
            <a:r>
              <a:rPr dirty="0" sz="1800" spc="-5">
                <a:solidFill>
                  <a:srgbClr val="0D0D0D"/>
                </a:solidFill>
                <a:latin typeface="UKIJ CJK"/>
                <a:cs typeface="UKIJ CJK"/>
              </a:rPr>
              <a:t>度，前进</a:t>
            </a:r>
            <a:r>
              <a:rPr dirty="0" sz="1800" spc="-30">
                <a:solidFill>
                  <a:srgbClr val="0D0D0D"/>
                </a:solidFill>
                <a:latin typeface="Courier New"/>
                <a:cs typeface="Courier New"/>
              </a:rPr>
              <a:t>1</a:t>
            </a:r>
            <a:r>
              <a:rPr dirty="0" sz="1800" spc="-50">
                <a:solidFill>
                  <a:srgbClr val="0D0D0D"/>
                </a:solidFill>
                <a:latin typeface="UKIJ CJK"/>
                <a:cs typeface="UKIJ CJK"/>
              </a:rPr>
              <a:t>格</a:t>
            </a:r>
            <a:endParaRPr sz="1800">
              <a:latin typeface="UKIJ CJK"/>
              <a:cs typeface="UKIJ CJK"/>
            </a:endParaRPr>
          </a:p>
          <a:p>
            <a:pPr marL="288925">
              <a:lnSpc>
                <a:spcPct val="100000"/>
              </a:lnSpc>
              <a:spcBef>
                <a:spcPts val="1070"/>
              </a:spcBef>
            </a:pPr>
            <a:r>
              <a:rPr dirty="0" sz="1800" spc="-35">
                <a:solidFill>
                  <a:srgbClr val="0D0D0D"/>
                </a:solidFill>
                <a:latin typeface="Courier New"/>
                <a:cs typeface="Courier New"/>
              </a:rPr>
              <a:t>-Bus</a:t>
            </a:r>
            <a:r>
              <a:rPr dirty="0" sz="1800" spc="-20">
                <a:solidFill>
                  <a:srgbClr val="0D0D0D"/>
                </a:solidFill>
                <a:latin typeface="UKIJ CJK"/>
                <a:cs typeface="UKIJ CJK"/>
              </a:rPr>
              <a:t>：前进</a:t>
            </a:r>
            <a:r>
              <a:rPr dirty="0" sz="1800" spc="-35">
                <a:solidFill>
                  <a:srgbClr val="0D0D0D"/>
                </a:solidFill>
                <a:latin typeface="Courier New"/>
                <a:cs typeface="Courier New"/>
              </a:rPr>
              <a:t>1</a:t>
            </a:r>
            <a:r>
              <a:rPr dirty="0" sz="1800" spc="-10">
                <a:solidFill>
                  <a:srgbClr val="0D0D0D"/>
                </a:solidFill>
                <a:latin typeface="UKIJ CJK"/>
                <a:cs typeface="UKIJ CJK"/>
              </a:rPr>
              <a:t>格，左转</a:t>
            </a:r>
            <a:r>
              <a:rPr dirty="0" sz="1800" spc="-40">
                <a:solidFill>
                  <a:srgbClr val="0D0D0D"/>
                </a:solidFill>
                <a:latin typeface="Courier New"/>
                <a:cs typeface="Courier New"/>
              </a:rPr>
              <a:t>90</a:t>
            </a:r>
            <a:r>
              <a:rPr dirty="0" sz="1800" spc="-50">
                <a:solidFill>
                  <a:srgbClr val="0D0D0D"/>
                </a:solidFill>
                <a:latin typeface="UKIJ CJK"/>
                <a:cs typeface="UKIJ CJK"/>
              </a:rPr>
              <a:t>度</a:t>
            </a:r>
            <a:endParaRPr sz="1800">
              <a:latin typeface="UKIJ CJK"/>
              <a:cs typeface="UKIJ CJK"/>
            </a:endParaRPr>
          </a:p>
          <a:p>
            <a:pPr marL="12700" marR="5080">
              <a:lnSpc>
                <a:spcPct val="151200"/>
              </a:lnSpc>
              <a:spcBef>
                <a:spcPts val="1275"/>
              </a:spcBef>
            </a:pPr>
            <a:r>
              <a:rPr dirty="0" sz="1800" spc="-10">
                <a:solidFill>
                  <a:srgbClr val="0D0D0D"/>
                </a:solidFill>
                <a:latin typeface="UKIJ CJK"/>
                <a:cs typeface="UKIJ CJK"/>
              </a:rPr>
              <a:t>我们想要保留代码的统一性，即将每种车型的左转都使用</a:t>
            </a:r>
            <a:r>
              <a:rPr dirty="0" sz="1800" spc="-40">
                <a:solidFill>
                  <a:srgbClr val="0D0D0D"/>
                </a:solidFill>
                <a:latin typeface="Courier New"/>
                <a:cs typeface="Courier New"/>
              </a:rPr>
              <a:t>Command</a:t>
            </a:r>
            <a:r>
              <a:rPr dirty="0" sz="1800" spc="-5">
                <a:solidFill>
                  <a:srgbClr val="0D0D0D"/>
                </a:solidFill>
                <a:latin typeface="UKIJ CJK"/>
                <a:cs typeface="UKIJ CJK"/>
              </a:rPr>
              <a:t>左转类的方法，但是对应的原子移动</a:t>
            </a:r>
            <a:r>
              <a:rPr dirty="0" sz="1800" spc="-50">
                <a:solidFill>
                  <a:srgbClr val="0D0D0D"/>
                </a:solidFill>
                <a:latin typeface="UKIJ CJK"/>
                <a:cs typeface="UKIJ CJK"/>
              </a:rPr>
              <a:t> </a:t>
            </a:r>
            <a:r>
              <a:rPr dirty="0" sz="1800" spc="-40">
                <a:solidFill>
                  <a:srgbClr val="0D0D0D"/>
                </a:solidFill>
                <a:latin typeface="Courier New"/>
                <a:cs typeface="Courier New"/>
              </a:rPr>
              <a:t>ActionGroup</a:t>
            </a:r>
            <a:r>
              <a:rPr dirty="0" sz="1800" spc="-5">
                <a:solidFill>
                  <a:srgbClr val="0D0D0D"/>
                </a:solidFill>
                <a:latin typeface="UKIJ CJK"/>
                <a:cs typeface="UKIJ CJK"/>
              </a:rPr>
              <a:t>不同，因此考虑在</a:t>
            </a:r>
            <a:r>
              <a:rPr dirty="0" sz="1800" spc="-30">
                <a:solidFill>
                  <a:srgbClr val="0D0D0D"/>
                </a:solidFill>
                <a:latin typeface="Courier New"/>
                <a:cs typeface="Courier New"/>
              </a:rPr>
              <a:t>Command</a:t>
            </a:r>
            <a:r>
              <a:rPr dirty="0" sz="1800" spc="-5">
                <a:solidFill>
                  <a:srgbClr val="0D0D0D"/>
                </a:solidFill>
                <a:latin typeface="UKIJ CJK"/>
                <a:cs typeface="UKIJ CJK"/>
              </a:rPr>
              <a:t>移动类和</a:t>
            </a:r>
            <a:r>
              <a:rPr dirty="0" sz="1800" spc="-10">
                <a:solidFill>
                  <a:srgbClr val="0D0D0D"/>
                </a:solidFill>
                <a:latin typeface="Courier New"/>
                <a:cs typeface="Courier New"/>
              </a:rPr>
              <a:t>ActionGroup</a:t>
            </a:r>
            <a:r>
              <a:rPr dirty="0" sz="1800" spc="-5">
                <a:solidFill>
                  <a:srgbClr val="0D0D0D"/>
                </a:solidFill>
                <a:latin typeface="UKIJ CJK"/>
                <a:cs typeface="UKIJ CJK"/>
              </a:rPr>
              <a:t>原子移动组类间添加一个类进行不同车</a:t>
            </a:r>
            <a:r>
              <a:rPr dirty="0" sz="1800" spc="-10">
                <a:solidFill>
                  <a:srgbClr val="0D0D0D"/>
                </a:solidFill>
                <a:latin typeface="UKIJ CJK"/>
                <a:cs typeface="UKIJ CJK"/>
              </a:rPr>
              <a:t>型的适配</a:t>
            </a:r>
            <a:r>
              <a:rPr dirty="0" sz="1800" spc="-35">
                <a:solidFill>
                  <a:srgbClr val="0D0D0D"/>
                </a:solidFill>
                <a:latin typeface="UKIJ CJK"/>
                <a:cs typeface="UKIJ CJK"/>
              </a:rPr>
              <a:t>（</a:t>
            </a:r>
            <a:r>
              <a:rPr dirty="0" sz="1800" spc="-35">
                <a:solidFill>
                  <a:srgbClr val="0D0D0D"/>
                </a:solidFill>
                <a:latin typeface="Courier New"/>
                <a:cs typeface="Courier New"/>
              </a:rPr>
              <a:t>orchestrate</a:t>
            </a:r>
            <a:r>
              <a:rPr dirty="0" sz="1800" spc="-35">
                <a:solidFill>
                  <a:srgbClr val="0D0D0D"/>
                </a:solidFill>
                <a:latin typeface="UKIJ CJK"/>
                <a:cs typeface="UKIJ CJK"/>
              </a:rPr>
              <a:t>）</a:t>
            </a:r>
            <a:r>
              <a:rPr dirty="0" sz="1800" spc="-50">
                <a:solidFill>
                  <a:srgbClr val="0D0D0D"/>
                </a:solidFill>
                <a:latin typeface="UKIJ CJK"/>
                <a:cs typeface="UKIJ CJK"/>
              </a:rPr>
              <a:t>。</a:t>
            </a:r>
            <a:endParaRPr sz="1800">
              <a:latin typeface="UKIJ CJK"/>
              <a:cs typeface="UKIJ CJK"/>
            </a:endParaRPr>
          </a:p>
          <a:p>
            <a:pPr marL="12700" marR="42545">
              <a:lnSpc>
                <a:spcPct val="149500"/>
              </a:lnSpc>
              <a:spcBef>
                <a:spcPts val="5"/>
              </a:spcBef>
            </a:pPr>
            <a:r>
              <a:rPr dirty="0" sz="1800" spc="-10">
                <a:solidFill>
                  <a:srgbClr val="0D0D0D"/>
                </a:solidFill>
                <a:latin typeface="UKIJ CJK"/>
                <a:cs typeface="UKIJ CJK"/>
              </a:rPr>
              <a:t>定义一个抽象的移动命令适配器父类</a:t>
            </a:r>
            <a:r>
              <a:rPr dirty="0" sz="1800" spc="-35">
                <a:solidFill>
                  <a:srgbClr val="0D0D0D"/>
                </a:solidFill>
                <a:latin typeface="Courier New"/>
                <a:cs typeface="Courier New"/>
              </a:rPr>
              <a:t>CmderOrchestrator</a:t>
            </a:r>
            <a:r>
              <a:rPr dirty="0" sz="1800" spc="-20">
                <a:solidFill>
                  <a:srgbClr val="0D0D0D"/>
                </a:solidFill>
                <a:latin typeface="UKIJ CJK"/>
                <a:cs typeface="UKIJ CJK"/>
              </a:rPr>
              <a:t>，用于将不同车型对应的移动转化为不同的原子移动组。</a:t>
            </a:r>
            <a:endParaRPr sz="1800">
              <a:latin typeface="UKIJ CJK"/>
              <a:cs typeface="UKIJ CJK"/>
            </a:endParaRPr>
          </a:p>
        </p:txBody>
      </p:sp>
      <p:sp>
        <p:nvSpPr>
          <p:cNvPr id="5" name="object 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59</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2894965" cy="518159"/>
          </a:xfrm>
          <a:prstGeom prst="rect"/>
        </p:spPr>
        <p:txBody>
          <a:bodyPr wrap="square" lIns="0" tIns="16510" rIns="0" bIns="0" rtlCol="0" vert="horz">
            <a:spAutoFit/>
          </a:bodyPr>
          <a:lstStyle/>
          <a:p>
            <a:pPr marL="12700">
              <a:lnSpc>
                <a:spcPct val="100000"/>
              </a:lnSpc>
              <a:spcBef>
                <a:spcPts val="130"/>
              </a:spcBef>
            </a:pPr>
            <a:r>
              <a:rPr dirty="0" spc="-20"/>
              <a:t>移动适配器实现</a:t>
            </a:r>
          </a:p>
        </p:txBody>
      </p:sp>
      <p:sp>
        <p:nvSpPr>
          <p:cNvPr id="3" name="object 3" descr=""/>
          <p:cNvSpPr txBox="1"/>
          <p:nvPr/>
        </p:nvSpPr>
        <p:spPr>
          <a:xfrm>
            <a:off x="721994" y="1090866"/>
            <a:ext cx="741489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创建</a:t>
            </a:r>
            <a:r>
              <a:rPr dirty="0" sz="1800" spc="-25">
                <a:solidFill>
                  <a:srgbClr val="0D0D0D"/>
                </a:solidFill>
                <a:latin typeface="Courier New"/>
                <a:cs typeface="Courier New"/>
              </a:rPr>
              <a:t>src\cmder\CmderOrchestrator.hpp</a:t>
            </a:r>
            <a:r>
              <a:rPr dirty="0" sz="1800" spc="-15">
                <a:solidFill>
                  <a:srgbClr val="0D0D0D"/>
                </a:solidFill>
                <a:latin typeface="UKIJ CJK"/>
                <a:cs typeface="UKIJ CJK"/>
              </a:rPr>
              <a:t>，实现移动适配器抽象父类</a:t>
            </a:r>
            <a:endParaRPr sz="1800">
              <a:latin typeface="UKIJ CJK"/>
              <a:cs typeface="UKIJ CJK"/>
            </a:endParaRPr>
          </a:p>
        </p:txBody>
      </p:sp>
      <p:grpSp>
        <p:nvGrpSpPr>
          <p:cNvPr id="4" name="object 4" descr=""/>
          <p:cNvGrpSpPr/>
          <p:nvPr/>
        </p:nvGrpSpPr>
        <p:grpSpPr>
          <a:xfrm>
            <a:off x="733425" y="1590675"/>
            <a:ext cx="10744835" cy="4619625"/>
            <a:chOff x="733425" y="1590675"/>
            <a:chExt cx="10744835" cy="4619625"/>
          </a:xfrm>
        </p:grpSpPr>
        <p:pic>
          <p:nvPicPr>
            <p:cNvPr id="5" name="object 5" descr=""/>
            <p:cNvPicPr/>
            <p:nvPr/>
          </p:nvPicPr>
          <p:blipFill>
            <a:blip r:embed="rId2" cstate="print"/>
            <a:stretch>
              <a:fillRect/>
            </a:stretch>
          </p:blipFill>
          <p:spPr>
            <a:xfrm>
              <a:off x="733425" y="1590675"/>
              <a:ext cx="10658475" cy="4619625"/>
            </a:xfrm>
            <a:prstGeom prst="rect">
              <a:avLst/>
            </a:prstGeom>
          </p:spPr>
        </p:pic>
        <p:sp>
          <p:nvSpPr>
            <p:cNvPr id="6" name="object 6" descr=""/>
            <p:cNvSpPr/>
            <p:nvPr/>
          </p:nvSpPr>
          <p:spPr>
            <a:xfrm>
              <a:off x="1738375" y="4348226"/>
              <a:ext cx="9725025" cy="1095375"/>
            </a:xfrm>
            <a:custGeom>
              <a:avLst/>
              <a:gdLst/>
              <a:ahLst/>
              <a:cxnLst/>
              <a:rect l="l" t="t" r="r" b="b"/>
              <a:pathLst>
                <a:path w="9725025" h="1095375">
                  <a:moveTo>
                    <a:pt x="0" y="84328"/>
                  </a:moveTo>
                  <a:lnTo>
                    <a:pt x="6621" y="51488"/>
                  </a:lnTo>
                  <a:lnTo>
                    <a:pt x="24685" y="24685"/>
                  </a:lnTo>
                  <a:lnTo>
                    <a:pt x="51488" y="6621"/>
                  </a:lnTo>
                  <a:lnTo>
                    <a:pt x="84328" y="0"/>
                  </a:lnTo>
                  <a:lnTo>
                    <a:pt x="9640570" y="0"/>
                  </a:lnTo>
                  <a:lnTo>
                    <a:pt x="9673429" y="6621"/>
                  </a:lnTo>
                  <a:lnTo>
                    <a:pt x="9700275" y="24685"/>
                  </a:lnTo>
                  <a:lnTo>
                    <a:pt x="9718383" y="51488"/>
                  </a:lnTo>
                  <a:lnTo>
                    <a:pt x="9725025" y="84328"/>
                  </a:lnTo>
                  <a:lnTo>
                    <a:pt x="9725025" y="1010920"/>
                  </a:lnTo>
                  <a:lnTo>
                    <a:pt x="9718383" y="1043779"/>
                  </a:lnTo>
                  <a:lnTo>
                    <a:pt x="9700275" y="1070625"/>
                  </a:lnTo>
                  <a:lnTo>
                    <a:pt x="9673429" y="1088733"/>
                  </a:lnTo>
                  <a:lnTo>
                    <a:pt x="9640570" y="1095375"/>
                  </a:lnTo>
                  <a:lnTo>
                    <a:pt x="84328" y="1095375"/>
                  </a:lnTo>
                  <a:lnTo>
                    <a:pt x="51488" y="1088733"/>
                  </a:lnTo>
                  <a:lnTo>
                    <a:pt x="24685" y="1070625"/>
                  </a:lnTo>
                  <a:lnTo>
                    <a:pt x="6621" y="1043779"/>
                  </a:lnTo>
                  <a:lnTo>
                    <a:pt x="0" y="1010920"/>
                  </a:lnTo>
                  <a:lnTo>
                    <a:pt x="0" y="84328"/>
                  </a:lnTo>
                  <a:close/>
                </a:path>
              </a:pathLst>
            </a:custGeom>
            <a:ln w="28575">
              <a:solidFill>
                <a:srgbClr val="C6000A"/>
              </a:solidFill>
            </a:ln>
          </p:spPr>
          <p:txBody>
            <a:bodyPr wrap="square" lIns="0" tIns="0" rIns="0" bIns="0" rtlCol="0"/>
            <a:lstStyle/>
            <a:p/>
          </p:txBody>
        </p:sp>
        <p:sp>
          <p:nvSpPr>
            <p:cNvPr id="7" name="object 7" descr=""/>
            <p:cNvSpPr/>
            <p:nvPr/>
          </p:nvSpPr>
          <p:spPr>
            <a:xfrm>
              <a:off x="7186676" y="2814700"/>
              <a:ext cx="3905250" cy="1424940"/>
            </a:xfrm>
            <a:custGeom>
              <a:avLst/>
              <a:gdLst/>
              <a:ahLst/>
              <a:cxnLst/>
              <a:rect l="l" t="t" r="r" b="b"/>
              <a:pathLst>
                <a:path w="3905250" h="1424939">
                  <a:moveTo>
                    <a:pt x="3905250" y="0"/>
                  </a:moveTo>
                  <a:lnTo>
                    <a:pt x="0" y="0"/>
                  </a:lnTo>
                  <a:lnTo>
                    <a:pt x="0" y="971550"/>
                  </a:lnTo>
                  <a:lnTo>
                    <a:pt x="650875" y="971550"/>
                  </a:lnTo>
                  <a:lnTo>
                    <a:pt x="308482" y="1424559"/>
                  </a:lnTo>
                  <a:lnTo>
                    <a:pt x="1627124" y="971550"/>
                  </a:lnTo>
                  <a:lnTo>
                    <a:pt x="3905250" y="971550"/>
                  </a:lnTo>
                  <a:lnTo>
                    <a:pt x="3905250" y="0"/>
                  </a:lnTo>
                  <a:close/>
                </a:path>
              </a:pathLst>
            </a:custGeom>
            <a:solidFill>
              <a:srgbClr val="FFF1CC"/>
            </a:solidFill>
          </p:spPr>
          <p:txBody>
            <a:bodyPr wrap="square" lIns="0" tIns="0" rIns="0" bIns="0" rtlCol="0"/>
            <a:lstStyle/>
            <a:p/>
          </p:txBody>
        </p:sp>
        <p:sp>
          <p:nvSpPr>
            <p:cNvPr id="8" name="object 8" descr=""/>
            <p:cNvSpPr/>
            <p:nvPr/>
          </p:nvSpPr>
          <p:spPr>
            <a:xfrm>
              <a:off x="7186676" y="2814700"/>
              <a:ext cx="3905250" cy="1424940"/>
            </a:xfrm>
            <a:custGeom>
              <a:avLst/>
              <a:gdLst/>
              <a:ahLst/>
              <a:cxnLst/>
              <a:rect l="l" t="t" r="r" b="b"/>
              <a:pathLst>
                <a:path w="3905250" h="1424939">
                  <a:moveTo>
                    <a:pt x="0" y="0"/>
                  </a:moveTo>
                  <a:lnTo>
                    <a:pt x="650875" y="0"/>
                  </a:lnTo>
                  <a:lnTo>
                    <a:pt x="1627124" y="0"/>
                  </a:lnTo>
                  <a:lnTo>
                    <a:pt x="3905250" y="0"/>
                  </a:lnTo>
                  <a:lnTo>
                    <a:pt x="3905250" y="566674"/>
                  </a:lnTo>
                  <a:lnTo>
                    <a:pt x="3905250" y="809625"/>
                  </a:lnTo>
                  <a:lnTo>
                    <a:pt x="3905250" y="971550"/>
                  </a:lnTo>
                  <a:lnTo>
                    <a:pt x="1627124" y="971550"/>
                  </a:lnTo>
                  <a:lnTo>
                    <a:pt x="308482" y="1424559"/>
                  </a:lnTo>
                  <a:lnTo>
                    <a:pt x="650875" y="971550"/>
                  </a:lnTo>
                  <a:lnTo>
                    <a:pt x="0" y="971550"/>
                  </a:lnTo>
                  <a:lnTo>
                    <a:pt x="0" y="809625"/>
                  </a:lnTo>
                  <a:lnTo>
                    <a:pt x="0" y="566674"/>
                  </a:lnTo>
                  <a:lnTo>
                    <a:pt x="0" y="0"/>
                  </a:lnTo>
                  <a:close/>
                </a:path>
              </a:pathLst>
            </a:custGeom>
            <a:ln w="12700">
              <a:solidFill>
                <a:srgbClr val="213E58"/>
              </a:solidFill>
            </a:ln>
          </p:spPr>
          <p:txBody>
            <a:bodyPr wrap="square" lIns="0" tIns="0" rIns="0" bIns="0" rtlCol="0"/>
            <a:lstStyle/>
            <a:p/>
          </p:txBody>
        </p:sp>
      </p:grpSp>
      <p:sp>
        <p:nvSpPr>
          <p:cNvPr id="9" name="object 9" descr=""/>
          <p:cNvSpPr txBox="1"/>
          <p:nvPr/>
        </p:nvSpPr>
        <p:spPr>
          <a:xfrm>
            <a:off x="7263383" y="2765361"/>
            <a:ext cx="3798570" cy="1017905"/>
          </a:xfrm>
          <a:prstGeom prst="rect">
            <a:avLst/>
          </a:prstGeom>
        </p:spPr>
        <p:txBody>
          <a:bodyPr wrap="square" lIns="0" tIns="21590" rIns="0" bIns="0" rtlCol="0" vert="horz">
            <a:spAutoFit/>
          </a:bodyPr>
          <a:lstStyle/>
          <a:p>
            <a:pPr marL="12700" marR="5080">
              <a:lnSpc>
                <a:spcPct val="105000"/>
              </a:lnSpc>
              <a:spcBef>
                <a:spcPts val="170"/>
              </a:spcBef>
            </a:pPr>
            <a:r>
              <a:rPr dirty="0" sz="1550" spc="20">
                <a:latin typeface="UKIJ CJK"/>
                <a:cs typeface="UKIJ CJK"/>
              </a:rPr>
              <a:t>适配器只声明</a:t>
            </a:r>
            <a:r>
              <a:rPr dirty="0" sz="1550" spc="45">
                <a:latin typeface="Courier New"/>
                <a:cs typeface="Courier New"/>
              </a:rPr>
              <a:t>4</a:t>
            </a:r>
            <a:r>
              <a:rPr dirty="0" sz="1550" spc="20">
                <a:latin typeface="UKIJ CJK"/>
                <a:cs typeface="UKIJ CJK"/>
              </a:rPr>
              <a:t>种抽象方法，前进、左转、</a:t>
            </a:r>
            <a:r>
              <a:rPr dirty="0" sz="1550" spc="15">
                <a:latin typeface="UKIJ CJK"/>
                <a:cs typeface="UKIJ CJK"/>
              </a:rPr>
              <a:t>右转、调头。具体车型的具体方法如何分解为对应的原子移动，由子类具体实现</a:t>
            </a:r>
            <a:endParaRPr sz="1550">
              <a:latin typeface="UKIJ CJK"/>
              <a:cs typeface="UKIJ CJK"/>
            </a:endParaRPr>
          </a:p>
          <a:p>
            <a:pPr marL="12700">
              <a:lnSpc>
                <a:spcPct val="100000"/>
              </a:lnSpc>
              <a:spcBef>
                <a:spcPts val="15"/>
              </a:spcBef>
            </a:pPr>
            <a:r>
              <a:rPr dirty="0" sz="1550">
                <a:latin typeface="UKIJ CJK"/>
                <a:cs typeface="UKIJ CJK"/>
              </a:rPr>
              <a:t>注意返回的都是</a:t>
            </a:r>
            <a:r>
              <a:rPr dirty="0" sz="1550" spc="-10">
                <a:latin typeface="Courier New"/>
                <a:cs typeface="Courier New"/>
              </a:rPr>
              <a:t>ActionGroup</a:t>
            </a:r>
            <a:endParaRPr sz="1550">
              <a:latin typeface="Courier New"/>
              <a:cs typeface="Courier New"/>
            </a:endParaRP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60</a:t>
            </a:r>
          </a:p>
        </p:txBody>
      </p:sp>
      <p:sp>
        <p:nvSpPr>
          <p:cNvPr id="11" name="object 11"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33425" y="1590675"/>
            <a:ext cx="10898505" cy="4648200"/>
            <a:chOff x="733425" y="1590675"/>
            <a:chExt cx="10898505" cy="4648200"/>
          </a:xfrm>
        </p:grpSpPr>
        <p:pic>
          <p:nvPicPr>
            <p:cNvPr id="3" name="object 3" descr=""/>
            <p:cNvPicPr/>
            <p:nvPr/>
          </p:nvPicPr>
          <p:blipFill>
            <a:blip r:embed="rId2" cstate="print"/>
            <a:stretch>
              <a:fillRect/>
            </a:stretch>
          </p:blipFill>
          <p:spPr>
            <a:xfrm>
              <a:off x="733425" y="1590675"/>
              <a:ext cx="6286500" cy="4648200"/>
            </a:xfrm>
            <a:prstGeom prst="rect">
              <a:avLst/>
            </a:prstGeom>
          </p:spPr>
        </p:pic>
        <p:sp>
          <p:nvSpPr>
            <p:cNvPr id="4" name="object 4" descr=""/>
            <p:cNvSpPr/>
            <p:nvPr/>
          </p:nvSpPr>
          <p:spPr>
            <a:xfrm>
              <a:off x="2452751" y="2233676"/>
              <a:ext cx="1343025" cy="219075"/>
            </a:xfrm>
            <a:custGeom>
              <a:avLst/>
              <a:gdLst/>
              <a:ahLst/>
              <a:cxnLst/>
              <a:rect l="l" t="t" r="r" b="b"/>
              <a:pathLst>
                <a:path w="1343025" h="219075">
                  <a:moveTo>
                    <a:pt x="0" y="16763"/>
                  </a:moveTo>
                  <a:lnTo>
                    <a:pt x="0" y="7493"/>
                  </a:lnTo>
                  <a:lnTo>
                    <a:pt x="7493" y="0"/>
                  </a:lnTo>
                  <a:lnTo>
                    <a:pt x="16763" y="0"/>
                  </a:lnTo>
                  <a:lnTo>
                    <a:pt x="1326134" y="0"/>
                  </a:lnTo>
                  <a:lnTo>
                    <a:pt x="1335404" y="0"/>
                  </a:lnTo>
                  <a:lnTo>
                    <a:pt x="1343025" y="7493"/>
                  </a:lnTo>
                  <a:lnTo>
                    <a:pt x="1343025" y="16763"/>
                  </a:lnTo>
                  <a:lnTo>
                    <a:pt x="1343025" y="202184"/>
                  </a:lnTo>
                  <a:lnTo>
                    <a:pt x="1343025" y="211454"/>
                  </a:lnTo>
                  <a:lnTo>
                    <a:pt x="1335404" y="219075"/>
                  </a:lnTo>
                  <a:lnTo>
                    <a:pt x="1326134" y="219075"/>
                  </a:lnTo>
                  <a:lnTo>
                    <a:pt x="16763" y="219075"/>
                  </a:lnTo>
                  <a:lnTo>
                    <a:pt x="7493" y="219075"/>
                  </a:lnTo>
                  <a:lnTo>
                    <a:pt x="0" y="211454"/>
                  </a:lnTo>
                  <a:lnTo>
                    <a:pt x="0" y="202184"/>
                  </a:lnTo>
                  <a:lnTo>
                    <a:pt x="0" y="16763"/>
                  </a:lnTo>
                  <a:close/>
                </a:path>
              </a:pathLst>
            </a:custGeom>
            <a:ln w="28575">
              <a:solidFill>
                <a:srgbClr val="C6000A"/>
              </a:solidFill>
            </a:ln>
          </p:spPr>
          <p:txBody>
            <a:bodyPr wrap="square" lIns="0" tIns="0" rIns="0" bIns="0" rtlCol="0"/>
            <a:lstStyle/>
            <a:p/>
          </p:txBody>
        </p:sp>
        <p:sp>
          <p:nvSpPr>
            <p:cNvPr id="5" name="object 5" descr=""/>
            <p:cNvSpPr/>
            <p:nvPr/>
          </p:nvSpPr>
          <p:spPr>
            <a:xfrm>
              <a:off x="3795776" y="1690751"/>
              <a:ext cx="1466850" cy="544830"/>
            </a:xfrm>
            <a:custGeom>
              <a:avLst/>
              <a:gdLst/>
              <a:ahLst/>
              <a:cxnLst/>
              <a:rect l="l" t="t" r="r" b="b"/>
              <a:pathLst>
                <a:path w="1466850" h="544830">
                  <a:moveTo>
                    <a:pt x="1466850" y="0"/>
                  </a:moveTo>
                  <a:lnTo>
                    <a:pt x="0" y="0"/>
                  </a:lnTo>
                  <a:lnTo>
                    <a:pt x="0" y="371475"/>
                  </a:lnTo>
                  <a:lnTo>
                    <a:pt x="244475" y="371475"/>
                  </a:lnTo>
                  <a:lnTo>
                    <a:pt x="115824" y="544576"/>
                  </a:lnTo>
                  <a:lnTo>
                    <a:pt x="611124" y="371475"/>
                  </a:lnTo>
                  <a:lnTo>
                    <a:pt x="1466850" y="371475"/>
                  </a:lnTo>
                  <a:lnTo>
                    <a:pt x="1466850" y="0"/>
                  </a:lnTo>
                  <a:close/>
                </a:path>
              </a:pathLst>
            </a:custGeom>
            <a:solidFill>
              <a:srgbClr val="FFF1CC"/>
            </a:solidFill>
          </p:spPr>
          <p:txBody>
            <a:bodyPr wrap="square" lIns="0" tIns="0" rIns="0" bIns="0" rtlCol="0"/>
            <a:lstStyle/>
            <a:p/>
          </p:txBody>
        </p:sp>
        <p:sp>
          <p:nvSpPr>
            <p:cNvPr id="6" name="object 6" descr=""/>
            <p:cNvSpPr/>
            <p:nvPr/>
          </p:nvSpPr>
          <p:spPr>
            <a:xfrm>
              <a:off x="3795776" y="1690751"/>
              <a:ext cx="1466850" cy="544830"/>
            </a:xfrm>
            <a:custGeom>
              <a:avLst/>
              <a:gdLst/>
              <a:ahLst/>
              <a:cxnLst/>
              <a:rect l="l" t="t" r="r" b="b"/>
              <a:pathLst>
                <a:path w="1466850" h="544830">
                  <a:moveTo>
                    <a:pt x="0" y="0"/>
                  </a:moveTo>
                  <a:lnTo>
                    <a:pt x="244475" y="0"/>
                  </a:lnTo>
                  <a:lnTo>
                    <a:pt x="611124" y="0"/>
                  </a:lnTo>
                  <a:lnTo>
                    <a:pt x="1466850" y="0"/>
                  </a:lnTo>
                  <a:lnTo>
                    <a:pt x="1466850" y="216662"/>
                  </a:lnTo>
                  <a:lnTo>
                    <a:pt x="1466850" y="309499"/>
                  </a:lnTo>
                  <a:lnTo>
                    <a:pt x="1466850" y="371475"/>
                  </a:lnTo>
                  <a:lnTo>
                    <a:pt x="611124" y="371475"/>
                  </a:lnTo>
                  <a:lnTo>
                    <a:pt x="115824" y="544576"/>
                  </a:lnTo>
                  <a:lnTo>
                    <a:pt x="244475" y="371475"/>
                  </a:lnTo>
                  <a:lnTo>
                    <a:pt x="0" y="371475"/>
                  </a:lnTo>
                  <a:lnTo>
                    <a:pt x="0" y="309499"/>
                  </a:lnTo>
                  <a:lnTo>
                    <a:pt x="0" y="216662"/>
                  </a:lnTo>
                  <a:lnTo>
                    <a:pt x="0" y="0"/>
                  </a:lnTo>
                  <a:close/>
                </a:path>
              </a:pathLst>
            </a:custGeom>
            <a:ln w="12700">
              <a:solidFill>
                <a:srgbClr val="213E58"/>
              </a:solidFill>
            </a:ln>
          </p:spPr>
          <p:txBody>
            <a:bodyPr wrap="square" lIns="0" tIns="0" rIns="0" bIns="0" rtlCol="0"/>
            <a:lstStyle/>
            <a:p/>
          </p:txBody>
        </p:sp>
        <p:sp>
          <p:nvSpPr>
            <p:cNvPr id="7" name="object 7" descr=""/>
            <p:cNvSpPr/>
            <p:nvPr/>
          </p:nvSpPr>
          <p:spPr>
            <a:xfrm>
              <a:off x="1195387" y="4586351"/>
              <a:ext cx="5829935" cy="371475"/>
            </a:xfrm>
            <a:custGeom>
              <a:avLst/>
              <a:gdLst/>
              <a:ahLst/>
              <a:cxnLst/>
              <a:rect l="l" t="t" r="r" b="b"/>
              <a:pathLst>
                <a:path w="5829934" h="371475">
                  <a:moveTo>
                    <a:pt x="0" y="28575"/>
                  </a:moveTo>
                  <a:lnTo>
                    <a:pt x="2249" y="17412"/>
                  </a:lnTo>
                  <a:lnTo>
                    <a:pt x="8381" y="8334"/>
                  </a:lnTo>
                  <a:lnTo>
                    <a:pt x="17477" y="2232"/>
                  </a:lnTo>
                  <a:lnTo>
                    <a:pt x="28613" y="0"/>
                  </a:lnTo>
                  <a:lnTo>
                    <a:pt x="5800661" y="0"/>
                  </a:lnTo>
                  <a:lnTo>
                    <a:pt x="5811843" y="2232"/>
                  </a:lnTo>
                  <a:lnTo>
                    <a:pt x="5820965" y="8334"/>
                  </a:lnTo>
                  <a:lnTo>
                    <a:pt x="5827111" y="17412"/>
                  </a:lnTo>
                  <a:lnTo>
                    <a:pt x="5829363" y="28575"/>
                  </a:lnTo>
                  <a:lnTo>
                    <a:pt x="5829363" y="342773"/>
                  </a:lnTo>
                  <a:lnTo>
                    <a:pt x="5827111" y="353954"/>
                  </a:lnTo>
                  <a:lnTo>
                    <a:pt x="5820965" y="363077"/>
                  </a:lnTo>
                  <a:lnTo>
                    <a:pt x="5811843" y="369222"/>
                  </a:lnTo>
                  <a:lnTo>
                    <a:pt x="5800661" y="371475"/>
                  </a:lnTo>
                  <a:lnTo>
                    <a:pt x="28613" y="371475"/>
                  </a:lnTo>
                  <a:lnTo>
                    <a:pt x="17477" y="369222"/>
                  </a:lnTo>
                  <a:lnTo>
                    <a:pt x="8381" y="363077"/>
                  </a:lnTo>
                  <a:lnTo>
                    <a:pt x="2249" y="353954"/>
                  </a:lnTo>
                  <a:lnTo>
                    <a:pt x="0" y="342773"/>
                  </a:lnTo>
                  <a:lnTo>
                    <a:pt x="0" y="28575"/>
                  </a:lnTo>
                  <a:close/>
                </a:path>
              </a:pathLst>
            </a:custGeom>
            <a:ln w="28575">
              <a:solidFill>
                <a:srgbClr val="C6000A"/>
              </a:solidFill>
            </a:ln>
          </p:spPr>
          <p:txBody>
            <a:bodyPr wrap="square" lIns="0" tIns="0" rIns="0" bIns="0" rtlCol="0"/>
            <a:lstStyle/>
            <a:p/>
          </p:txBody>
        </p:sp>
        <p:sp>
          <p:nvSpPr>
            <p:cNvPr id="8" name="object 8" descr=""/>
            <p:cNvSpPr/>
            <p:nvPr/>
          </p:nvSpPr>
          <p:spPr>
            <a:xfrm>
              <a:off x="6980301" y="4148201"/>
              <a:ext cx="4645025" cy="895350"/>
            </a:xfrm>
            <a:custGeom>
              <a:avLst/>
              <a:gdLst/>
              <a:ahLst/>
              <a:cxnLst/>
              <a:rect l="l" t="t" r="r" b="b"/>
              <a:pathLst>
                <a:path w="4645025" h="895350">
                  <a:moveTo>
                    <a:pt x="4645025" y="0"/>
                  </a:moveTo>
                  <a:lnTo>
                    <a:pt x="1454150" y="0"/>
                  </a:lnTo>
                  <a:lnTo>
                    <a:pt x="1454150" y="522224"/>
                  </a:lnTo>
                  <a:lnTo>
                    <a:pt x="0" y="672465"/>
                  </a:lnTo>
                  <a:lnTo>
                    <a:pt x="1454150" y="745998"/>
                  </a:lnTo>
                  <a:lnTo>
                    <a:pt x="1454150" y="895350"/>
                  </a:lnTo>
                  <a:lnTo>
                    <a:pt x="4645025" y="895350"/>
                  </a:lnTo>
                  <a:lnTo>
                    <a:pt x="4645025" y="0"/>
                  </a:lnTo>
                  <a:close/>
                </a:path>
              </a:pathLst>
            </a:custGeom>
            <a:solidFill>
              <a:srgbClr val="FFF1CC"/>
            </a:solidFill>
          </p:spPr>
          <p:txBody>
            <a:bodyPr wrap="square" lIns="0" tIns="0" rIns="0" bIns="0" rtlCol="0"/>
            <a:lstStyle/>
            <a:p/>
          </p:txBody>
        </p:sp>
        <p:sp>
          <p:nvSpPr>
            <p:cNvPr id="9" name="object 9" descr=""/>
            <p:cNvSpPr/>
            <p:nvPr/>
          </p:nvSpPr>
          <p:spPr>
            <a:xfrm>
              <a:off x="6980301" y="4148201"/>
              <a:ext cx="4645025" cy="895350"/>
            </a:xfrm>
            <a:custGeom>
              <a:avLst/>
              <a:gdLst/>
              <a:ahLst/>
              <a:cxnLst/>
              <a:rect l="l" t="t" r="r" b="b"/>
              <a:pathLst>
                <a:path w="4645025" h="895350">
                  <a:moveTo>
                    <a:pt x="1454150" y="0"/>
                  </a:moveTo>
                  <a:lnTo>
                    <a:pt x="1985899" y="0"/>
                  </a:lnTo>
                  <a:lnTo>
                    <a:pt x="2783585" y="0"/>
                  </a:lnTo>
                  <a:lnTo>
                    <a:pt x="4645025" y="0"/>
                  </a:lnTo>
                  <a:lnTo>
                    <a:pt x="4645025" y="522224"/>
                  </a:lnTo>
                  <a:lnTo>
                    <a:pt x="4645025" y="745998"/>
                  </a:lnTo>
                  <a:lnTo>
                    <a:pt x="4645025" y="895350"/>
                  </a:lnTo>
                  <a:lnTo>
                    <a:pt x="2783585" y="895350"/>
                  </a:lnTo>
                  <a:lnTo>
                    <a:pt x="1985899" y="895350"/>
                  </a:lnTo>
                  <a:lnTo>
                    <a:pt x="1454150" y="895350"/>
                  </a:lnTo>
                  <a:lnTo>
                    <a:pt x="1454150" y="745998"/>
                  </a:lnTo>
                  <a:lnTo>
                    <a:pt x="0" y="672465"/>
                  </a:lnTo>
                  <a:lnTo>
                    <a:pt x="1454150" y="522224"/>
                  </a:lnTo>
                  <a:lnTo>
                    <a:pt x="1454150" y="0"/>
                  </a:lnTo>
                  <a:close/>
                </a:path>
              </a:pathLst>
            </a:custGeom>
            <a:ln w="12700">
              <a:solidFill>
                <a:srgbClr val="213E58"/>
              </a:solidFill>
            </a:ln>
          </p:spPr>
          <p:txBody>
            <a:bodyPr wrap="square" lIns="0" tIns="0" rIns="0" bIns="0" rtlCol="0"/>
            <a:lstStyle/>
            <a:p/>
          </p:txBody>
        </p:sp>
        <p:sp>
          <p:nvSpPr>
            <p:cNvPr id="10" name="object 10" descr=""/>
            <p:cNvSpPr/>
            <p:nvPr/>
          </p:nvSpPr>
          <p:spPr>
            <a:xfrm>
              <a:off x="1195387" y="5043551"/>
              <a:ext cx="3734435" cy="857250"/>
            </a:xfrm>
            <a:custGeom>
              <a:avLst/>
              <a:gdLst/>
              <a:ahLst/>
              <a:cxnLst/>
              <a:rect l="l" t="t" r="r" b="b"/>
              <a:pathLst>
                <a:path w="3734435" h="857250">
                  <a:moveTo>
                    <a:pt x="0" y="65912"/>
                  </a:moveTo>
                  <a:lnTo>
                    <a:pt x="5189" y="40237"/>
                  </a:lnTo>
                  <a:lnTo>
                    <a:pt x="19342" y="19288"/>
                  </a:lnTo>
                  <a:lnTo>
                    <a:pt x="40333" y="5173"/>
                  </a:lnTo>
                  <a:lnTo>
                    <a:pt x="66040" y="0"/>
                  </a:lnTo>
                  <a:lnTo>
                    <a:pt x="3667823" y="0"/>
                  </a:lnTo>
                  <a:lnTo>
                    <a:pt x="3693519" y="5173"/>
                  </a:lnTo>
                  <a:lnTo>
                    <a:pt x="3714511" y="19288"/>
                  </a:lnTo>
                  <a:lnTo>
                    <a:pt x="3728670" y="40237"/>
                  </a:lnTo>
                  <a:lnTo>
                    <a:pt x="3733863" y="65912"/>
                  </a:lnTo>
                  <a:lnTo>
                    <a:pt x="3733863" y="791146"/>
                  </a:lnTo>
                  <a:lnTo>
                    <a:pt x="3728670" y="816852"/>
                  </a:lnTo>
                  <a:lnTo>
                    <a:pt x="3714511" y="837844"/>
                  </a:lnTo>
                  <a:lnTo>
                    <a:pt x="3693519" y="851996"/>
                  </a:lnTo>
                  <a:lnTo>
                    <a:pt x="3667823" y="857186"/>
                  </a:lnTo>
                  <a:lnTo>
                    <a:pt x="66040" y="857186"/>
                  </a:lnTo>
                  <a:lnTo>
                    <a:pt x="40333" y="851996"/>
                  </a:lnTo>
                  <a:lnTo>
                    <a:pt x="19342" y="837844"/>
                  </a:lnTo>
                  <a:lnTo>
                    <a:pt x="5189" y="816852"/>
                  </a:lnTo>
                  <a:lnTo>
                    <a:pt x="0" y="791146"/>
                  </a:lnTo>
                  <a:lnTo>
                    <a:pt x="0" y="65912"/>
                  </a:lnTo>
                  <a:close/>
                </a:path>
              </a:pathLst>
            </a:custGeom>
            <a:ln w="28575">
              <a:solidFill>
                <a:srgbClr val="C6000A"/>
              </a:solidFill>
            </a:ln>
          </p:spPr>
          <p:txBody>
            <a:bodyPr wrap="square" lIns="0" tIns="0" rIns="0" bIns="0" rtlCol="0"/>
            <a:lstStyle/>
            <a:p/>
          </p:txBody>
        </p:sp>
        <p:sp>
          <p:nvSpPr>
            <p:cNvPr id="11" name="object 11" descr=""/>
            <p:cNvSpPr/>
            <p:nvPr/>
          </p:nvSpPr>
          <p:spPr>
            <a:xfrm>
              <a:off x="4784090" y="5024501"/>
              <a:ext cx="3488690" cy="895350"/>
            </a:xfrm>
            <a:custGeom>
              <a:avLst/>
              <a:gdLst/>
              <a:ahLst/>
              <a:cxnLst/>
              <a:rect l="l" t="t" r="r" b="b"/>
              <a:pathLst>
                <a:path w="3488690" h="895350">
                  <a:moveTo>
                    <a:pt x="3488436" y="0"/>
                  </a:moveTo>
                  <a:lnTo>
                    <a:pt x="307086" y="0"/>
                  </a:lnTo>
                  <a:lnTo>
                    <a:pt x="307086" y="149225"/>
                  </a:lnTo>
                  <a:lnTo>
                    <a:pt x="0" y="260731"/>
                  </a:lnTo>
                  <a:lnTo>
                    <a:pt x="307086" y="372999"/>
                  </a:lnTo>
                  <a:lnTo>
                    <a:pt x="307086" y="895286"/>
                  </a:lnTo>
                  <a:lnTo>
                    <a:pt x="3488436" y="895286"/>
                  </a:lnTo>
                  <a:lnTo>
                    <a:pt x="3488436" y="0"/>
                  </a:lnTo>
                  <a:close/>
                </a:path>
              </a:pathLst>
            </a:custGeom>
            <a:solidFill>
              <a:srgbClr val="FFF1CC"/>
            </a:solidFill>
          </p:spPr>
          <p:txBody>
            <a:bodyPr wrap="square" lIns="0" tIns="0" rIns="0" bIns="0" rtlCol="0"/>
            <a:lstStyle/>
            <a:p/>
          </p:txBody>
        </p:sp>
        <p:sp>
          <p:nvSpPr>
            <p:cNvPr id="12" name="object 12" descr=""/>
            <p:cNvSpPr/>
            <p:nvPr/>
          </p:nvSpPr>
          <p:spPr>
            <a:xfrm>
              <a:off x="4784090" y="5024501"/>
              <a:ext cx="3488690" cy="895350"/>
            </a:xfrm>
            <a:custGeom>
              <a:avLst/>
              <a:gdLst/>
              <a:ahLst/>
              <a:cxnLst/>
              <a:rect l="l" t="t" r="r" b="b"/>
              <a:pathLst>
                <a:path w="3488690" h="895350">
                  <a:moveTo>
                    <a:pt x="307086" y="0"/>
                  </a:moveTo>
                  <a:lnTo>
                    <a:pt x="837311" y="0"/>
                  </a:lnTo>
                  <a:lnTo>
                    <a:pt x="1632585" y="0"/>
                  </a:lnTo>
                  <a:lnTo>
                    <a:pt x="3488436" y="0"/>
                  </a:lnTo>
                  <a:lnTo>
                    <a:pt x="3488436" y="149225"/>
                  </a:lnTo>
                  <a:lnTo>
                    <a:pt x="3488436" y="372999"/>
                  </a:lnTo>
                  <a:lnTo>
                    <a:pt x="3488436" y="895286"/>
                  </a:lnTo>
                  <a:lnTo>
                    <a:pt x="1632585" y="895286"/>
                  </a:lnTo>
                  <a:lnTo>
                    <a:pt x="837311" y="895286"/>
                  </a:lnTo>
                  <a:lnTo>
                    <a:pt x="307086" y="895286"/>
                  </a:lnTo>
                  <a:lnTo>
                    <a:pt x="307086" y="372999"/>
                  </a:lnTo>
                  <a:lnTo>
                    <a:pt x="0" y="260731"/>
                  </a:lnTo>
                  <a:lnTo>
                    <a:pt x="307086" y="149225"/>
                  </a:lnTo>
                  <a:lnTo>
                    <a:pt x="307086" y="0"/>
                  </a:lnTo>
                  <a:close/>
                </a:path>
              </a:pathLst>
            </a:custGeom>
            <a:ln w="12700">
              <a:solidFill>
                <a:srgbClr val="213E58"/>
              </a:solidFill>
            </a:ln>
          </p:spPr>
          <p:txBody>
            <a:bodyPr wrap="square" lIns="0" tIns="0" rIns="0" bIns="0" rtlCol="0"/>
            <a:lstStyle/>
            <a:p/>
          </p:txBody>
        </p:sp>
      </p:grpSp>
      <p:sp>
        <p:nvSpPr>
          <p:cNvPr id="13" name="object 13"/>
          <p:cNvSpPr txBox="1">
            <a:spLocks noGrp="1"/>
          </p:cNvSpPr>
          <p:nvPr>
            <p:ph type="title"/>
          </p:nvPr>
        </p:nvSpPr>
        <p:spPr>
          <a:xfrm>
            <a:off x="719772" y="359155"/>
            <a:ext cx="2894965" cy="518159"/>
          </a:xfrm>
          <a:prstGeom prst="rect"/>
        </p:spPr>
        <p:txBody>
          <a:bodyPr wrap="square" lIns="0" tIns="16510" rIns="0" bIns="0" rtlCol="0" vert="horz">
            <a:spAutoFit/>
          </a:bodyPr>
          <a:lstStyle/>
          <a:p>
            <a:pPr marL="12700">
              <a:lnSpc>
                <a:spcPct val="100000"/>
              </a:lnSpc>
              <a:spcBef>
                <a:spcPts val="130"/>
              </a:spcBef>
            </a:pPr>
            <a:r>
              <a:rPr dirty="0" spc="-20"/>
              <a:t>移动适配器实现</a:t>
            </a:r>
          </a:p>
        </p:txBody>
      </p:sp>
      <p:sp>
        <p:nvSpPr>
          <p:cNvPr id="14" name="object 14" descr=""/>
          <p:cNvSpPr txBox="1"/>
          <p:nvPr/>
        </p:nvSpPr>
        <p:spPr>
          <a:xfrm>
            <a:off x="5171185" y="4208081"/>
            <a:ext cx="6172835" cy="1628775"/>
          </a:xfrm>
          <a:prstGeom prst="rect">
            <a:avLst/>
          </a:prstGeom>
        </p:spPr>
        <p:txBody>
          <a:bodyPr wrap="square" lIns="0" tIns="8890" rIns="0" bIns="0" rtlCol="0" vert="horz">
            <a:spAutoFit/>
          </a:bodyPr>
          <a:lstStyle/>
          <a:p>
            <a:pPr algn="just" marL="3359150" marR="5080">
              <a:lnSpc>
                <a:spcPct val="103000"/>
              </a:lnSpc>
              <a:spcBef>
                <a:spcPts val="70"/>
              </a:spcBef>
            </a:pPr>
            <a:r>
              <a:rPr dirty="0" sz="1550" spc="-5">
                <a:latin typeface="UKIJ CJK"/>
                <a:cs typeface="UKIJ CJK"/>
              </a:rPr>
              <a:t>每次移动都需要判断是否处于倒车状态，因此将其作为一个方法</a:t>
            </a:r>
            <a:r>
              <a:rPr dirty="0" sz="1550">
                <a:latin typeface="UKIJ CJK"/>
                <a:cs typeface="UKIJ CJK"/>
              </a:rPr>
              <a:t>独立🎧</a:t>
            </a:r>
            <a:r>
              <a:rPr dirty="0" sz="1550" spc="-50">
                <a:latin typeface="UKIJ CJK"/>
                <a:cs typeface="UKIJ CJK"/>
              </a:rPr>
              <a:t>来</a:t>
            </a:r>
            <a:endParaRPr sz="1550">
              <a:latin typeface="UKIJ CJK"/>
              <a:cs typeface="UKIJ CJK"/>
            </a:endParaRPr>
          </a:p>
          <a:p>
            <a:pPr marL="12700" marR="3111500">
              <a:lnSpc>
                <a:spcPct val="103000"/>
              </a:lnSpc>
              <a:spcBef>
                <a:spcPts val="1150"/>
              </a:spcBef>
            </a:pPr>
            <a:r>
              <a:rPr dirty="0" sz="1550">
                <a:latin typeface="UKIJ CJK"/>
                <a:cs typeface="UKIJ CJK"/>
              </a:rPr>
              <a:t>如果处于加速状态，先移动一步；</a:t>
            </a:r>
            <a:r>
              <a:rPr dirty="0" sz="1550" spc="-5">
                <a:latin typeface="UKIJ CJK"/>
                <a:cs typeface="UKIJ CJK"/>
              </a:rPr>
              <a:t>如果处于未加速状态，则返回空</a:t>
            </a:r>
            <a:r>
              <a:rPr dirty="0" sz="1550" spc="500">
                <a:latin typeface="UKIJ CJK"/>
                <a:cs typeface="UKIJ CJK"/>
              </a:rPr>
              <a:t> </a:t>
            </a:r>
            <a:r>
              <a:rPr dirty="0" sz="1550" spc="-25">
                <a:latin typeface="UKIJ CJK"/>
                <a:cs typeface="UKIJ CJK"/>
              </a:rPr>
              <a:t>数组</a:t>
            </a:r>
            <a:endParaRPr sz="1550">
              <a:latin typeface="UKIJ CJK"/>
              <a:cs typeface="UKIJ CJK"/>
            </a:endParaRPr>
          </a:p>
        </p:txBody>
      </p:sp>
      <p:grpSp>
        <p:nvGrpSpPr>
          <p:cNvPr id="15" name="object 15" descr=""/>
          <p:cNvGrpSpPr/>
          <p:nvPr/>
        </p:nvGrpSpPr>
        <p:grpSpPr>
          <a:xfrm>
            <a:off x="1409763" y="1932051"/>
            <a:ext cx="10403205" cy="1736725"/>
            <a:chOff x="1409763" y="1932051"/>
            <a:chExt cx="10403205" cy="1736725"/>
          </a:xfrm>
        </p:grpSpPr>
        <p:sp>
          <p:nvSpPr>
            <p:cNvPr id="16" name="object 16" descr=""/>
            <p:cNvSpPr/>
            <p:nvPr/>
          </p:nvSpPr>
          <p:spPr>
            <a:xfrm>
              <a:off x="1424050" y="2948051"/>
              <a:ext cx="1990725" cy="219075"/>
            </a:xfrm>
            <a:custGeom>
              <a:avLst/>
              <a:gdLst/>
              <a:ahLst/>
              <a:cxnLst/>
              <a:rect l="l" t="t" r="r" b="b"/>
              <a:pathLst>
                <a:path w="1990725" h="219075">
                  <a:moveTo>
                    <a:pt x="0" y="16763"/>
                  </a:moveTo>
                  <a:lnTo>
                    <a:pt x="0" y="7493"/>
                  </a:lnTo>
                  <a:lnTo>
                    <a:pt x="7493" y="0"/>
                  </a:lnTo>
                  <a:lnTo>
                    <a:pt x="16764" y="0"/>
                  </a:lnTo>
                  <a:lnTo>
                    <a:pt x="1973834" y="0"/>
                  </a:lnTo>
                  <a:lnTo>
                    <a:pt x="1983104" y="0"/>
                  </a:lnTo>
                  <a:lnTo>
                    <a:pt x="1990725" y="7493"/>
                  </a:lnTo>
                  <a:lnTo>
                    <a:pt x="1990725" y="16763"/>
                  </a:lnTo>
                  <a:lnTo>
                    <a:pt x="1990725" y="202184"/>
                  </a:lnTo>
                  <a:lnTo>
                    <a:pt x="1990725" y="211454"/>
                  </a:lnTo>
                  <a:lnTo>
                    <a:pt x="1983104" y="219075"/>
                  </a:lnTo>
                  <a:lnTo>
                    <a:pt x="1973834" y="219075"/>
                  </a:lnTo>
                  <a:lnTo>
                    <a:pt x="16764" y="219075"/>
                  </a:lnTo>
                  <a:lnTo>
                    <a:pt x="7493" y="219075"/>
                  </a:lnTo>
                  <a:lnTo>
                    <a:pt x="0" y="211454"/>
                  </a:lnTo>
                  <a:lnTo>
                    <a:pt x="0" y="202184"/>
                  </a:lnTo>
                  <a:lnTo>
                    <a:pt x="0" y="16763"/>
                  </a:lnTo>
                  <a:close/>
                </a:path>
              </a:pathLst>
            </a:custGeom>
            <a:ln w="28575">
              <a:solidFill>
                <a:srgbClr val="C6000A"/>
              </a:solidFill>
            </a:ln>
          </p:spPr>
          <p:txBody>
            <a:bodyPr wrap="square" lIns="0" tIns="0" rIns="0" bIns="0" rtlCol="0"/>
            <a:lstStyle/>
            <a:p/>
          </p:txBody>
        </p:sp>
        <p:sp>
          <p:nvSpPr>
            <p:cNvPr id="17" name="object 17" descr=""/>
            <p:cNvSpPr/>
            <p:nvPr/>
          </p:nvSpPr>
          <p:spPr>
            <a:xfrm>
              <a:off x="3306063" y="1938401"/>
              <a:ext cx="8500745" cy="1295400"/>
            </a:xfrm>
            <a:custGeom>
              <a:avLst/>
              <a:gdLst/>
              <a:ahLst/>
              <a:cxnLst/>
              <a:rect l="l" t="t" r="r" b="b"/>
              <a:pathLst>
                <a:path w="8500745" h="1295400">
                  <a:moveTo>
                    <a:pt x="8500237" y="0"/>
                  </a:moveTo>
                  <a:lnTo>
                    <a:pt x="2061337" y="0"/>
                  </a:lnTo>
                  <a:lnTo>
                    <a:pt x="2061337" y="755523"/>
                  </a:lnTo>
                  <a:lnTo>
                    <a:pt x="0" y="1019937"/>
                  </a:lnTo>
                  <a:lnTo>
                    <a:pt x="2061337" y="1079500"/>
                  </a:lnTo>
                  <a:lnTo>
                    <a:pt x="2061337" y="1295273"/>
                  </a:lnTo>
                  <a:lnTo>
                    <a:pt x="8500237" y="1295273"/>
                  </a:lnTo>
                  <a:lnTo>
                    <a:pt x="8500237" y="0"/>
                  </a:lnTo>
                  <a:close/>
                </a:path>
              </a:pathLst>
            </a:custGeom>
            <a:solidFill>
              <a:srgbClr val="FFF1CC"/>
            </a:solidFill>
          </p:spPr>
          <p:txBody>
            <a:bodyPr wrap="square" lIns="0" tIns="0" rIns="0" bIns="0" rtlCol="0"/>
            <a:lstStyle/>
            <a:p/>
          </p:txBody>
        </p:sp>
        <p:sp>
          <p:nvSpPr>
            <p:cNvPr id="18" name="object 18" descr=""/>
            <p:cNvSpPr/>
            <p:nvPr/>
          </p:nvSpPr>
          <p:spPr>
            <a:xfrm>
              <a:off x="3306063" y="1938401"/>
              <a:ext cx="8500745" cy="1295400"/>
            </a:xfrm>
            <a:custGeom>
              <a:avLst/>
              <a:gdLst/>
              <a:ahLst/>
              <a:cxnLst/>
              <a:rect l="l" t="t" r="r" b="b"/>
              <a:pathLst>
                <a:path w="8500745" h="1295400">
                  <a:moveTo>
                    <a:pt x="2061337" y="0"/>
                  </a:moveTo>
                  <a:lnTo>
                    <a:pt x="3134487" y="0"/>
                  </a:lnTo>
                  <a:lnTo>
                    <a:pt x="4744212" y="0"/>
                  </a:lnTo>
                  <a:lnTo>
                    <a:pt x="8500237" y="0"/>
                  </a:lnTo>
                  <a:lnTo>
                    <a:pt x="8500237" y="755523"/>
                  </a:lnTo>
                  <a:lnTo>
                    <a:pt x="8500237" y="1079500"/>
                  </a:lnTo>
                  <a:lnTo>
                    <a:pt x="8500237" y="1295273"/>
                  </a:lnTo>
                  <a:lnTo>
                    <a:pt x="4744212" y="1295273"/>
                  </a:lnTo>
                  <a:lnTo>
                    <a:pt x="3134487" y="1295273"/>
                  </a:lnTo>
                  <a:lnTo>
                    <a:pt x="2061337" y="1295273"/>
                  </a:lnTo>
                  <a:lnTo>
                    <a:pt x="2061337" y="1079500"/>
                  </a:lnTo>
                  <a:lnTo>
                    <a:pt x="0" y="1019937"/>
                  </a:lnTo>
                  <a:lnTo>
                    <a:pt x="2061337" y="755523"/>
                  </a:lnTo>
                  <a:lnTo>
                    <a:pt x="2061337" y="0"/>
                  </a:lnTo>
                  <a:close/>
                </a:path>
              </a:pathLst>
            </a:custGeom>
            <a:ln w="12699">
              <a:solidFill>
                <a:srgbClr val="213E58"/>
              </a:solidFill>
            </a:ln>
          </p:spPr>
          <p:txBody>
            <a:bodyPr wrap="square" lIns="0" tIns="0" rIns="0" bIns="0" rtlCol="0"/>
            <a:lstStyle/>
            <a:p/>
          </p:txBody>
        </p:sp>
        <p:sp>
          <p:nvSpPr>
            <p:cNvPr id="19" name="object 19" descr=""/>
            <p:cNvSpPr/>
            <p:nvPr/>
          </p:nvSpPr>
          <p:spPr>
            <a:xfrm>
              <a:off x="4094733" y="3277616"/>
              <a:ext cx="4178300" cy="384810"/>
            </a:xfrm>
            <a:custGeom>
              <a:avLst/>
              <a:gdLst/>
              <a:ahLst/>
              <a:cxnLst/>
              <a:rect l="l" t="t" r="r" b="b"/>
              <a:pathLst>
                <a:path w="4178300" h="384810">
                  <a:moveTo>
                    <a:pt x="0" y="0"/>
                  </a:moveTo>
                  <a:lnTo>
                    <a:pt x="358266" y="168021"/>
                  </a:lnTo>
                  <a:lnTo>
                    <a:pt x="358266" y="384810"/>
                  </a:lnTo>
                  <a:lnTo>
                    <a:pt x="4177791" y="384810"/>
                  </a:lnTo>
                  <a:lnTo>
                    <a:pt x="4177791" y="13335"/>
                  </a:lnTo>
                  <a:lnTo>
                    <a:pt x="358266" y="13335"/>
                  </a:lnTo>
                  <a:lnTo>
                    <a:pt x="358266" y="75184"/>
                  </a:lnTo>
                  <a:lnTo>
                    <a:pt x="0" y="0"/>
                  </a:lnTo>
                  <a:close/>
                </a:path>
              </a:pathLst>
            </a:custGeom>
            <a:solidFill>
              <a:srgbClr val="FFF1CC"/>
            </a:solidFill>
          </p:spPr>
          <p:txBody>
            <a:bodyPr wrap="square" lIns="0" tIns="0" rIns="0" bIns="0" rtlCol="0"/>
            <a:lstStyle/>
            <a:p/>
          </p:txBody>
        </p:sp>
        <p:sp>
          <p:nvSpPr>
            <p:cNvPr id="20" name="object 20" descr=""/>
            <p:cNvSpPr/>
            <p:nvPr/>
          </p:nvSpPr>
          <p:spPr>
            <a:xfrm>
              <a:off x="4094733" y="3277616"/>
              <a:ext cx="4178300" cy="384810"/>
            </a:xfrm>
            <a:custGeom>
              <a:avLst/>
              <a:gdLst/>
              <a:ahLst/>
              <a:cxnLst/>
              <a:rect l="l" t="t" r="r" b="b"/>
              <a:pathLst>
                <a:path w="4178300" h="384810">
                  <a:moveTo>
                    <a:pt x="358266" y="13335"/>
                  </a:moveTo>
                  <a:lnTo>
                    <a:pt x="994790" y="13335"/>
                  </a:lnTo>
                  <a:lnTo>
                    <a:pt x="1949703" y="13335"/>
                  </a:lnTo>
                  <a:lnTo>
                    <a:pt x="4177791" y="13335"/>
                  </a:lnTo>
                  <a:lnTo>
                    <a:pt x="4177791" y="75184"/>
                  </a:lnTo>
                  <a:lnTo>
                    <a:pt x="4177791" y="168021"/>
                  </a:lnTo>
                  <a:lnTo>
                    <a:pt x="4177791" y="384810"/>
                  </a:lnTo>
                  <a:lnTo>
                    <a:pt x="1949703" y="384810"/>
                  </a:lnTo>
                  <a:lnTo>
                    <a:pt x="994790" y="384810"/>
                  </a:lnTo>
                  <a:lnTo>
                    <a:pt x="358266" y="384810"/>
                  </a:lnTo>
                  <a:lnTo>
                    <a:pt x="358266" y="168021"/>
                  </a:lnTo>
                  <a:lnTo>
                    <a:pt x="0" y="0"/>
                  </a:lnTo>
                  <a:lnTo>
                    <a:pt x="358266" y="75184"/>
                  </a:lnTo>
                  <a:lnTo>
                    <a:pt x="358266" y="13335"/>
                  </a:lnTo>
                  <a:close/>
                </a:path>
              </a:pathLst>
            </a:custGeom>
            <a:ln w="12700">
              <a:solidFill>
                <a:srgbClr val="213E58"/>
              </a:solidFill>
            </a:ln>
          </p:spPr>
          <p:txBody>
            <a:bodyPr wrap="square" lIns="0" tIns="0" rIns="0" bIns="0" rtlCol="0"/>
            <a:lstStyle/>
            <a:p/>
          </p:txBody>
        </p:sp>
      </p:grpSp>
      <p:sp>
        <p:nvSpPr>
          <p:cNvPr id="21" name="object 21" descr=""/>
          <p:cNvSpPr txBox="1"/>
          <p:nvPr/>
        </p:nvSpPr>
        <p:spPr>
          <a:xfrm>
            <a:off x="721994" y="1090866"/>
            <a:ext cx="10949305" cy="249999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创建</a:t>
            </a:r>
            <a:r>
              <a:rPr dirty="0" sz="1800" spc="-25">
                <a:solidFill>
                  <a:srgbClr val="0D0D0D"/>
                </a:solidFill>
                <a:latin typeface="Courier New"/>
                <a:cs typeface="Courier New"/>
              </a:rPr>
              <a:t>src\cmder\NormalOrchestrator.hpp</a:t>
            </a:r>
            <a:r>
              <a:rPr dirty="0" sz="1800" spc="-20">
                <a:solidFill>
                  <a:srgbClr val="0D0D0D"/>
                </a:solidFill>
                <a:latin typeface="UKIJ CJK"/>
                <a:cs typeface="UKIJ CJK"/>
              </a:rPr>
              <a:t>，实现</a:t>
            </a:r>
            <a:r>
              <a:rPr dirty="0" sz="1800" spc="-10">
                <a:solidFill>
                  <a:srgbClr val="0D0D0D"/>
                </a:solidFill>
                <a:latin typeface="Courier New"/>
                <a:cs typeface="Courier New"/>
              </a:rPr>
              <a:t>Normal</a:t>
            </a:r>
            <a:r>
              <a:rPr dirty="0" sz="1800" spc="-5">
                <a:solidFill>
                  <a:srgbClr val="0D0D0D"/>
                </a:solidFill>
                <a:latin typeface="UKIJ CJK"/>
                <a:cs typeface="UKIJ CJK"/>
              </a:rPr>
              <a:t>适配器子类，剩余函数请自行实现</a:t>
            </a:r>
            <a:endParaRPr sz="1800">
              <a:latin typeface="UKIJ CJK"/>
              <a:cs typeface="UKIJ CJK"/>
            </a:endParaRPr>
          </a:p>
          <a:p>
            <a:pPr marL="3165475">
              <a:lnSpc>
                <a:spcPts val="1795"/>
              </a:lnSpc>
              <a:spcBef>
                <a:spcPts val="2845"/>
              </a:spcBef>
            </a:pPr>
            <a:r>
              <a:rPr dirty="0" sz="1550" spc="-10">
                <a:latin typeface="UKIJ CJK"/>
                <a:cs typeface="UKIJ CJK"/>
              </a:rPr>
              <a:t>继承抽象父类</a:t>
            </a:r>
            <a:endParaRPr sz="1550">
              <a:latin typeface="UKIJ CJK"/>
              <a:cs typeface="UKIJ CJK"/>
            </a:endParaRPr>
          </a:p>
          <a:p>
            <a:pPr marL="4732655">
              <a:lnSpc>
                <a:spcPts val="1795"/>
              </a:lnSpc>
            </a:pPr>
            <a:r>
              <a:rPr dirty="0" sz="1550" spc="-5">
                <a:solidFill>
                  <a:srgbClr val="FF0000"/>
                </a:solidFill>
                <a:latin typeface="UKIJ CJK"/>
                <a:cs typeface="UKIJ CJK"/>
              </a:rPr>
              <a:t>如果是加速状态，要先移动一步。</a:t>
            </a:r>
            <a:r>
              <a:rPr dirty="0" sz="1550" spc="15">
                <a:latin typeface="UKIJ CJK"/>
                <a:cs typeface="UKIJ CJK"/>
              </a:rPr>
              <a:t>这里使用</a:t>
            </a:r>
            <a:r>
              <a:rPr dirty="0" sz="1550" spc="55">
                <a:latin typeface="Courier New"/>
                <a:cs typeface="Courier New"/>
              </a:rPr>
              <a:t>+=</a:t>
            </a:r>
            <a:r>
              <a:rPr dirty="0" sz="1550" spc="10">
                <a:latin typeface="UKIJ CJK"/>
                <a:cs typeface="UKIJ CJK"/>
              </a:rPr>
              <a:t>，是因为</a:t>
            </a:r>
            <a:r>
              <a:rPr dirty="0" sz="1550">
                <a:latin typeface="Courier New"/>
                <a:cs typeface="Courier New"/>
              </a:rPr>
              <a:t>OnFast</a:t>
            </a:r>
            <a:r>
              <a:rPr dirty="0" sz="1550" spc="-25">
                <a:latin typeface="UKIJ CJK"/>
                <a:cs typeface="UKIJ CJK"/>
              </a:rPr>
              <a:t>函数</a:t>
            </a:r>
            <a:endParaRPr sz="1550">
              <a:latin typeface="UKIJ CJK"/>
              <a:cs typeface="UKIJ CJK"/>
            </a:endParaRPr>
          </a:p>
          <a:p>
            <a:pPr marL="4732655" marR="5080">
              <a:lnSpc>
                <a:spcPct val="103600"/>
              </a:lnSpc>
              <a:spcBef>
                <a:spcPts val="25"/>
              </a:spcBef>
            </a:pPr>
            <a:r>
              <a:rPr dirty="0" sz="1550" spc="10">
                <a:latin typeface="UKIJ CJK"/>
                <a:cs typeface="UKIJ CJK"/>
              </a:rPr>
              <a:t>返回值类型是</a:t>
            </a:r>
            <a:r>
              <a:rPr dirty="0" sz="1550" spc="40">
                <a:latin typeface="Courier New"/>
                <a:cs typeface="Courier New"/>
              </a:rPr>
              <a:t>ActionGroup</a:t>
            </a:r>
            <a:r>
              <a:rPr dirty="0" sz="1550" spc="25">
                <a:latin typeface="UKIJ CJK"/>
                <a:cs typeface="UKIJ CJK"/>
              </a:rPr>
              <a:t>，而</a:t>
            </a:r>
            <a:r>
              <a:rPr dirty="0" sz="1550" spc="45">
                <a:solidFill>
                  <a:srgbClr val="FF0000"/>
                </a:solidFill>
                <a:latin typeface="Courier New"/>
                <a:cs typeface="Courier New"/>
              </a:rPr>
              <a:t>OnFast</a:t>
            </a:r>
            <a:r>
              <a:rPr dirty="0" sz="1550" spc="15">
                <a:solidFill>
                  <a:srgbClr val="FF0000"/>
                </a:solidFill>
                <a:latin typeface="UKIJ CJK"/>
                <a:cs typeface="UKIJ CJK"/>
              </a:rPr>
              <a:t>函数之所以返回</a:t>
            </a:r>
            <a:r>
              <a:rPr dirty="0" sz="1550">
                <a:solidFill>
                  <a:srgbClr val="FF0000"/>
                </a:solidFill>
                <a:latin typeface="UKIJ CJK"/>
                <a:cs typeface="UKIJ CJK"/>
              </a:rPr>
              <a:t> </a:t>
            </a:r>
            <a:r>
              <a:rPr dirty="0" sz="1550" spc="45">
                <a:solidFill>
                  <a:srgbClr val="FF0000"/>
                </a:solidFill>
                <a:latin typeface="Courier New"/>
                <a:cs typeface="Courier New"/>
              </a:rPr>
              <a:t>ActionGroup</a:t>
            </a:r>
            <a:r>
              <a:rPr dirty="0" sz="1550" spc="10">
                <a:solidFill>
                  <a:srgbClr val="FF0000"/>
                </a:solidFill>
                <a:latin typeface="UKIJ CJK"/>
                <a:cs typeface="UKIJ CJK"/>
              </a:rPr>
              <a:t>类型而非</a:t>
            </a:r>
            <a:r>
              <a:rPr dirty="0" sz="1550" spc="40">
                <a:solidFill>
                  <a:srgbClr val="FF0000"/>
                </a:solidFill>
                <a:latin typeface="Courier New"/>
                <a:cs typeface="Courier New"/>
              </a:rPr>
              <a:t>ActionType</a:t>
            </a:r>
            <a:r>
              <a:rPr dirty="0" sz="1550" spc="10">
                <a:solidFill>
                  <a:srgbClr val="FF0000"/>
                </a:solidFill>
                <a:latin typeface="UKIJ CJK"/>
                <a:cs typeface="UKIJ CJK"/>
              </a:rPr>
              <a:t>类型，是因为如果未加速则不需要进行移动，而</a:t>
            </a:r>
            <a:r>
              <a:rPr dirty="0" sz="1550" spc="40">
                <a:solidFill>
                  <a:srgbClr val="FF0000"/>
                </a:solidFill>
                <a:latin typeface="Courier New"/>
                <a:cs typeface="Courier New"/>
              </a:rPr>
              <a:t>ActionType</a:t>
            </a:r>
            <a:r>
              <a:rPr dirty="0" sz="1550" spc="15">
                <a:solidFill>
                  <a:srgbClr val="FF0000"/>
                </a:solidFill>
                <a:latin typeface="UKIJ CJK"/>
                <a:cs typeface="UKIJ CJK"/>
              </a:rPr>
              <a:t>类型中没有不移动对应的类型指令</a:t>
            </a:r>
            <a:r>
              <a:rPr dirty="0" sz="1550" spc="15">
                <a:latin typeface="UKIJ CJK"/>
                <a:cs typeface="UKIJ CJK"/>
              </a:rPr>
              <a:t>，注意</a:t>
            </a:r>
            <a:r>
              <a:rPr dirty="0" sz="1550" spc="40">
                <a:latin typeface="Courier New"/>
                <a:cs typeface="Courier New"/>
              </a:rPr>
              <a:t>ActionGroup</a:t>
            </a:r>
            <a:r>
              <a:rPr dirty="0" sz="1550" spc="10">
                <a:latin typeface="UKIJ CJK"/>
                <a:cs typeface="UKIJ CJK"/>
              </a:rPr>
              <a:t>类型没有自定义</a:t>
            </a:r>
            <a:r>
              <a:rPr dirty="0" sz="1550" spc="40">
                <a:latin typeface="Courier New"/>
                <a:cs typeface="Courier New"/>
              </a:rPr>
              <a:t>+=</a:t>
            </a:r>
            <a:r>
              <a:rPr dirty="0" sz="1550" spc="15">
                <a:latin typeface="UKIJ CJK"/>
                <a:cs typeface="UKIJ CJK"/>
              </a:rPr>
              <a:t>运算符</a:t>
            </a:r>
            <a:endParaRPr sz="1550">
              <a:latin typeface="UKIJ CJK"/>
              <a:cs typeface="UKIJ CJK"/>
            </a:endParaRPr>
          </a:p>
          <a:p>
            <a:pPr algn="ctr" marL="109220">
              <a:lnSpc>
                <a:spcPct val="100000"/>
              </a:lnSpc>
              <a:spcBef>
                <a:spcPts val="1290"/>
              </a:spcBef>
            </a:pPr>
            <a:r>
              <a:rPr dirty="0" sz="1550">
                <a:latin typeface="UKIJ CJK"/>
                <a:cs typeface="UKIJ CJK"/>
              </a:rPr>
              <a:t>不管是否加速状态，这一步是必须走的</a:t>
            </a:r>
            <a:endParaRPr sz="1550">
              <a:latin typeface="UKIJ CJK"/>
              <a:cs typeface="UKIJ CJK"/>
            </a:endParaRPr>
          </a:p>
        </p:txBody>
      </p:sp>
      <p:sp>
        <p:nvSpPr>
          <p:cNvPr id="22" name="object 22"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61</a:t>
            </a:r>
          </a:p>
        </p:txBody>
      </p:sp>
      <p:sp>
        <p:nvSpPr>
          <p:cNvPr id="23" name="object 23"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2894965" cy="518159"/>
          </a:xfrm>
          <a:prstGeom prst="rect"/>
        </p:spPr>
        <p:txBody>
          <a:bodyPr wrap="square" lIns="0" tIns="16510" rIns="0" bIns="0" rtlCol="0" vert="horz">
            <a:spAutoFit/>
          </a:bodyPr>
          <a:lstStyle/>
          <a:p>
            <a:pPr marL="12700">
              <a:lnSpc>
                <a:spcPct val="100000"/>
              </a:lnSpc>
              <a:spcBef>
                <a:spcPts val="130"/>
              </a:spcBef>
            </a:pPr>
            <a:r>
              <a:rPr dirty="0" spc="-20"/>
              <a:t>移动适配器实现</a:t>
            </a:r>
          </a:p>
        </p:txBody>
      </p:sp>
      <p:sp>
        <p:nvSpPr>
          <p:cNvPr id="3" name="object 3" descr=""/>
          <p:cNvSpPr txBox="1"/>
          <p:nvPr/>
        </p:nvSpPr>
        <p:spPr>
          <a:xfrm>
            <a:off x="721994" y="1090866"/>
            <a:ext cx="10285095"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30">
                <a:solidFill>
                  <a:srgbClr val="0D0D0D"/>
                </a:solidFill>
                <a:latin typeface="Courier New"/>
                <a:cs typeface="Courier New"/>
              </a:rPr>
              <a:t>src\cmder\ActionGroup.hpp</a:t>
            </a:r>
            <a:r>
              <a:rPr dirty="0" sz="1800" spc="10">
                <a:solidFill>
                  <a:srgbClr val="0D0D0D"/>
                </a:solidFill>
                <a:latin typeface="UKIJ CJK"/>
                <a:cs typeface="UKIJ CJK"/>
              </a:rPr>
              <a:t>，添加</a:t>
            </a:r>
            <a:r>
              <a:rPr dirty="0" sz="1800" spc="-40">
                <a:solidFill>
                  <a:srgbClr val="0D0D0D"/>
                </a:solidFill>
                <a:latin typeface="Courier New"/>
                <a:cs typeface="Courier New"/>
              </a:rPr>
              <a:t>+=</a:t>
            </a:r>
            <a:r>
              <a:rPr dirty="0" sz="1800" spc="-10">
                <a:solidFill>
                  <a:srgbClr val="0D0D0D"/>
                </a:solidFill>
                <a:latin typeface="UKIJ CJK"/>
                <a:cs typeface="UKIJ CJK"/>
              </a:rPr>
              <a:t>运算符，请自行修改</a:t>
            </a:r>
            <a:r>
              <a:rPr dirty="0" sz="1800" spc="-10">
                <a:solidFill>
                  <a:srgbClr val="0D0D0D"/>
                </a:solidFill>
                <a:latin typeface="Courier New"/>
                <a:cs typeface="Courier New"/>
              </a:rPr>
              <a:t>src\cmder\ActionGroup.cpp</a:t>
            </a:r>
            <a:endParaRPr sz="1800">
              <a:latin typeface="Courier New"/>
              <a:cs typeface="Courier New"/>
            </a:endParaRPr>
          </a:p>
        </p:txBody>
      </p:sp>
      <p:grpSp>
        <p:nvGrpSpPr>
          <p:cNvPr id="4" name="object 4" descr=""/>
          <p:cNvGrpSpPr/>
          <p:nvPr/>
        </p:nvGrpSpPr>
        <p:grpSpPr>
          <a:xfrm>
            <a:off x="733425" y="1590675"/>
            <a:ext cx="8343900" cy="4954905"/>
            <a:chOff x="733425" y="1590675"/>
            <a:chExt cx="8343900" cy="4954905"/>
          </a:xfrm>
        </p:grpSpPr>
        <p:pic>
          <p:nvPicPr>
            <p:cNvPr id="5" name="object 5" descr=""/>
            <p:cNvPicPr/>
            <p:nvPr/>
          </p:nvPicPr>
          <p:blipFill>
            <a:blip r:embed="rId2" cstate="print"/>
            <a:stretch>
              <a:fillRect/>
            </a:stretch>
          </p:blipFill>
          <p:spPr>
            <a:xfrm>
              <a:off x="733425" y="1590675"/>
              <a:ext cx="8343900" cy="3762375"/>
            </a:xfrm>
            <a:prstGeom prst="rect">
              <a:avLst/>
            </a:prstGeom>
          </p:spPr>
        </p:pic>
        <p:sp>
          <p:nvSpPr>
            <p:cNvPr id="6" name="object 6" descr=""/>
            <p:cNvSpPr/>
            <p:nvPr/>
          </p:nvSpPr>
          <p:spPr>
            <a:xfrm>
              <a:off x="1271651" y="3052825"/>
              <a:ext cx="6505575" cy="381000"/>
            </a:xfrm>
            <a:custGeom>
              <a:avLst/>
              <a:gdLst/>
              <a:ahLst/>
              <a:cxnLst/>
              <a:rect l="l" t="t" r="r" b="b"/>
              <a:pathLst>
                <a:path w="6505575" h="381000">
                  <a:moveTo>
                    <a:pt x="0" y="29337"/>
                  </a:moveTo>
                  <a:lnTo>
                    <a:pt x="2297" y="17895"/>
                  </a:lnTo>
                  <a:lnTo>
                    <a:pt x="8572" y="8572"/>
                  </a:lnTo>
                  <a:lnTo>
                    <a:pt x="17895" y="2297"/>
                  </a:lnTo>
                  <a:lnTo>
                    <a:pt x="29337" y="0"/>
                  </a:lnTo>
                  <a:lnTo>
                    <a:pt x="6476110" y="0"/>
                  </a:lnTo>
                  <a:lnTo>
                    <a:pt x="6487572" y="2297"/>
                  </a:lnTo>
                  <a:lnTo>
                    <a:pt x="6496939" y="8572"/>
                  </a:lnTo>
                  <a:lnTo>
                    <a:pt x="6503257" y="17895"/>
                  </a:lnTo>
                  <a:lnTo>
                    <a:pt x="6505575" y="29337"/>
                  </a:lnTo>
                  <a:lnTo>
                    <a:pt x="6505575" y="351536"/>
                  </a:lnTo>
                  <a:lnTo>
                    <a:pt x="6503257" y="362997"/>
                  </a:lnTo>
                  <a:lnTo>
                    <a:pt x="6496939" y="372363"/>
                  </a:lnTo>
                  <a:lnTo>
                    <a:pt x="6487572" y="378682"/>
                  </a:lnTo>
                  <a:lnTo>
                    <a:pt x="6476110" y="381000"/>
                  </a:lnTo>
                  <a:lnTo>
                    <a:pt x="29337" y="381000"/>
                  </a:lnTo>
                  <a:lnTo>
                    <a:pt x="17895" y="378682"/>
                  </a:lnTo>
                  <a:lnTo>
                    <a:pt x="8572" y="372363"/>
                  </a:lnTo>
                  <a:lnTo>
                    <a:pt x="2297" y="362997"/>
                  </a:lnTo>
                  <a:lnTo>
                    <a:pt x="0" y="351536"/>
                  </a:lnTo>
                  <a:lnTo>
                    <a:pt x="0" y="29337"/>
                  </a:lnTo>
                  <a:close/>
                </a:path>
              </a:pathLst>
            </a:custGeom>
            <a:ln w="28575">
              <a:solidFill>
                <a:srgbClr val="C6000A"/>
              </a:solidFill>
            </a:ln>
          </p:spPr>
          <p:txBody>
            <a:bodyPr wrap="square" lIns="0" tIns="0" rIns="0" bIns="0" rtlCol="0"/>
            <a:lstStyle/>
            <a:p/>
          </p:txBody>
        </p:sp>
        <p:sp>
          <p:nvSpPr>
            <p:cNvPr id="7" name="object 7" descr=""/>
            <p:cNvSpPr/>
            <p:nvPr/>
          </p:nvSpPr>
          <p:spPr>
            <a:xfrm>
              <a:off x="3995801" y="4946650"/>
              <a:ext cx="4467225" cy="1592580"/>
            </a:xfrm>
            <a:custGeom>
              <a:avLst/>
              <a:gdLst/>
              <a:ahLst/>
              <a:cxnLst/>
              <a:rect l="l" t="t" r="r" b="b"/>
              <a:pathLst>
                <a:path w="4467225" h="1592579">
                  <a:moveTo>
                    <a:pt x="2245995" y="0"/>
                  </a:moveTo>
                  <a:lnTo>
                    <a:pt x="2605785" y="696912"/>
                  </a:lnTo>
                  <a:lnTo>
                    <a:pt x="0" y="696912"/>
                  </a:lnTo>
                  <a:lnTo>
                    <a:pt x="0" y="1592262"/>
                  </a:lnTo>
                  <a:lnTo>
                    <a:pt x="4467225" y="1592262"/>
                  </a:lnTo>
                  <a:lnTo>
                    <a:pt x="4467225" y="696912"/>
                  </a:lnTo>
                  <a:lnTo>
                    <a:pt x="3722624" y="696912"/>
                  </a:lnTo>
                  <a:lnTo>
                    <a:pt x="2245995" y="0"/>
                  </a:lnTo>
                  <a:close/>
                </a:path>
              </a:pathLst>
            </a:custGeom>
            <a:solidFill>
              <a:srgbClr val="FFF1CC"/>
            </a:solidFill>
          </p:spPr>
          <p:txBody>
            <a:bodyPr wrap="square" lIns="0" tIns="0" rIns="0" bIns="0" rtlCol="0"/>
            <a:lstStyle/>
            <a:p/>
          </p:txBody>
        </p:sp>
        <p:sp>
          <p:nvSpPr>
            <p:cNvPr id="8" name="object 8" descr=""/>
            <p:cNvSpPr/>
            <p:nvPr/>
          </p:nvSpPr>
          <p:spPr>
            <a:xfrm>
              <a:off x="3995801" y="4946650"/>
              <a:ext cx="4467225" cy="1592580"/>
            </a:xfrm>
            <a:custGeom>
              <a:avLst/>
              <a:gdLst/>
              <a:ahLst/>
              <a:cxnLst/>
              <a:rect l="l" t="t" r="r" b="b"/>
              <a:pathLst>
                <a:path w="4467225" h="1592579">
                  <a:moveTo>
                    <a:pt x="0" y="696912"/>
                  </a:moveTo>
                  <a:lnTo>
                    <a:pt x="2605785" y="696912"/>
                  </a:lnTo>
                  <a:lnTo>
                    <a:pt x="2245995" y="0"/>
                  </a:lnTo>
                  <a:lnTo>
                    <a:pt x="3722624" y="696912"/>
                  </a:lnTo>
                  <a:lnTo>
                    <a:pt x="4467225" y="696912"/>
                  </a:lnTo>
                  <a:lnTo>
                    <a:pt x="4467225" y="846137"/>
                  </a:lnTo>
                  <a:lnTo>
                    <a:pt x="4467225" y="1069975"/>
                  </a:lnTo>
                  <a:lnTo>
                    <a:pt x="4467225" y="1592262"/>
                  </a:lnTo>
                  <a:lnTo>
                    <a:pt x="3722624" y="1592262"/>
                  </a:lnTo>
                  <a:lnTo>
                    <a:pt x="2605785" y="1592262"/>
                  </a:lnTo>
                  <a:lnTo>
                    <a:pt x="0" y="1592262"/>
                  </a:lnTo>
                  <a:lnTo>
                    <a:pt x="0" y="1069975"/>
                  </a:lnTo>
                  <a:lnTo>
                    <a:pt x="0" y="846137"/>
                  </a:lnTo>
                  <a:lnTo>
                    <a:pt x="0" y="696912"/>
                  </a:lnTo>
                  <a:close/>
                </a:path>
              </a:pathLst>
            </a:custGeom>
            <a:ln w="12700">
              <a:solidFill>
                <a:srgbClr val="213E58"/>
              </a:solidFill>
            </a:ln>
          </p:spPr>
          <p:txBody>
            <a:bodyPr wrap="square" lIns="0" tIns="0" rIns="0" bIns="0" rtlCol="0"/>
            <a:lstStyle/>
            <a:p/>
          </p:txBody>
        </p:sp>
      </p:grpSp>
      <p:sp>
        <p:nvSpPr>
          <p:cNvPr id="9" name="object 9" descr=""/>
          <p:cNvSpPr txBox="1"/>
          <p:nvPr/>
        </p:nvSpPr>
        <p:spPr>
          <a:xfrm>
            <a:off x="4076446" y="5700712"/>
            <a:ext cx="4305935" cy="762000"/>
          </a:xfrm>
          <a:prstGeom prst="rect">
            <a:avLst/>
          </a:prstGeom>
        </p:spPr>
        <p:txBody>
          <a:bodyPr wrap="square" lIns="0" tIns="4445" rIns="0" bIns="0" rtlCol="0" vert="horz">
            <a:spAutoFit/>
          </a:bodyPr>
          <a:lstStyle/>
          <a:p>
            <a:pPr marL="12700" marR="5080">
              <a:lnSpc>
                <a:spcPct val="105000"/>
              </a:lnSpc>
              <a:spcBef>
                <a:spcPts val="35"/>
              </a:spcBef>
            </a:pPr>
            <a:r>
              <a:rPr dirty="0" sz="1550">
                <a:latin typeface="UKIJ CJK"/>
                <a:cs typeface="UKIJ CJK"/>
              </a:rPr>
              <a:t>提示：需要把</a:t>
            </a:r>
            <a:r>
              <a:rPr dirty="0" sz="1550">
                <a:latin typeface="Courier New"/>
                <a:cs typeface="Courier New"/>
              </a:rPr>
              <a:t>rhs</a:t>
            </a:r>
            <a:r>
              <a:rPr dirty="0" sz="1550">
                <a:latin typeface="UKIJ CJK"/>
                <a:cs typeface="UKIJ CJK"/>
              </a:rPr>
              <a:t>对象的</a:t>
            </a:r>
            <a:r>
              <a:rPr dirty="0" sz="1550">
                <a:latin typeface="Courier New"/>
                <a:cs typeface="Courier New"/>
              </a:rPr>
              <a:t>actions</a:t>
            </a:r>
            <a:r>
              <a:rPr dirty="0" sz="1550" spc="-10">
                <a:latin typeface="UKIJ CJK"/>
                <a:cs typeface="UKIJ CJK"/>
              </a:rPr>
              <a:t>内容添加到</a:t>
            </a:r>
            <a:r>
              <a:rPr dirty="0" sz="1550" spc="-50">
                <a:latin typeface="UKIJ CJK"/>
                <a:cs typeface="UKIJ CJK"/>
              </a:rPr>
              <a:t> </a:t>
            </a:r>
            <a:r>
              <a:rPr dirty="0" sz="1550">
                <a:latin typeface="Courier New"/>
                <a:cs typeface="Courier New"/>
              </a:rPr>
              <a:t>this</a:t>
            </a:r>
            <a:r>
              <a:rPr dirty="0" sz="1550">
                <a:latin typeface="UKIJ CJK"/>
                <a:cs typeface="UKIJ CJK"/>
              </a:rPr>
              <a:t>对象的</a:t>
            </a:r>
            <a:r>
              <a:rPr dirty="0" sz="1550" spc="45">
                <a:latin typeface="Courier New"/>
                <a:cs typeface="Courier New"/>
              </a:rPr>
              <a:t>actions</a:t>
            </a:r>
            <a:r>
              <a:rPr dirty="0" sz="1550">
                <a:latin typeface="UKIJ CJK"/>
                <a:cs typeface="UKIJ CJK"/>
              </a:rPr>
              <a:t>。可以使用</a:t>
            </a:r>
            <a:r>
              <a:rPr dirty="0" sz="1550">
                <a:latin typeface="Courier New"/>
                <a:cs typeface="Courier New"/>
              </a:rPr>
              <a:t>std::list</a:t>
            </a:r>
            <a:r>
              <a:rPr dirty="0" sz="1550" spc="-50">
                <a:latin typeface="UKIJ CJK"/>
                <a:cs typeface="UKIJ CJK"/>
              </a:rPr>
              <a:t>的 </a:t>
            </a:r>
            <a:r>
              <a:rPr dirty="0" sz="1550">
                <a:latin typeface="Courier New"/>
                <a:cs typeface="Courier New"/>
              </a:rPr>
              <a:t>insert</a:t>
            </a:r>
            <a:r>
              <a:rPr dirty="0" sz="1550" spc="-25">
                <a:latin typeface="UKIJ CJK"/>
                <a:cs typeface="UKIJ CJK"/>
              </a:rPr>
              <a:t>方法</a:t>
            </a:r>
            <a:endParaRPr sz="1550">
              <a:latin typeface="UKIJ CJK"/>
              <a:cs typeface="UKIJ CJK"/>
            </a:endParaRPr>
          </a:p>
        </p:txBody>
      </p:sp>
      <p:sp>
        <p:nvSpPr>
          <p:cNvPr id="10" name="object 10"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62</a:t>
            </a:r>
          </a:p>
        </p:txBody>
      </p:sp>
      <p:sp>
        <p:nvSpPr>
          <p:cNvPr id="11" name="object 11"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2894965" cy="518159"/>
          </a:xfrm>
          <a:prstGeom prst="rect"/>
        </p:spPr>
        <p:txBody>
          <a:bodyPr wrap="square" lIns="0" tIns="16510" rIns="0" bIns="0" rtlCol="0" vert="horz">
            <a:spAutoFit/>
          </a:bodyPr>
          <a:lstStyle/>
          <a:p>
            <a:pPr marL="12700">
              <a:lnSpc>
                <a:spcPct val="100000"/>
              </a:lnSpc>
              <a:spcBef>
                <a:spcPts val="130"/>
              </a:spcBef>
            </a:pPr>
            <a:r>
              <a:rPr dirty="0" spc="-20"/>
              <a:t>移动适配器实现</a:t>
            </a:r>
          </a:p>
        </p:txBody>
      </p:sp>
      <p:grpSp>
        <p:nvGrpSpPr>
          <p:cNvPr id="3" name="object 3" descr=""/>
          <p:cNvGrpSpPr/>
          <p:nvPr/>
        </p:nvGrpSpPr>
        <p:grpSpPr>
          <a:xfrm>
            <a:off x="733425" y="1590675"/>
            <a:ext cx="6019800" cy="2371725"/>
            <a:chOff x="733425" y="1590675"/>
            <a:chExt cx="6019800" cy="2371725"/>
          </a:xfrm>
        </p:grpSpPr>
        <p:pic>
          <p:nvPicPr>
            <p:cNvPr id="4" name="object 4" descr=""/>
            <p:cNvPicPr/>
            <p:nvPr/>
          </p:nvPicPr>
          <p:blipFill>
            <a:blip r:embed="rId2" cstate="print"/>
            <a:stretch>
              <a:fillRect/>
            </a:stretch>
          </p:blipFill>
          <p:spPr>
            <a:xfrm>
              <a:off x="733425" y="1590675"/>
              <a:ext cx="6019800" cy="2371725"/>
            </a:xfrm>
            <a:prstGeom prst="rect">
              <a:avLst/>
            </a:prstGeom>
          </p:spPr>
        </p:pic>
        <p:sp>
          <p:nvSpPr>
            <p:cNvPr id="5" name="object 5" descr=""/>
            <p:cNvSpPr/>
            <p:nvPr/>
          </p:nvSpPr>
          <p:spPr>
            <a:xfrm>
              <a:off x="3071876" y="2443225"/>
              <a:ext cx="1800225" cy="219075"/>
            </a:xfrm>
            <a:custGeom>
              <a:avLst/>
              <a:gdLst/>
              <a:ahLst/>
              <a:cxnLst/>
              <a:rect l="l" t="t" r="r" b="b"/>
              <a:pathLst>
                <a:path w="1800225" h="219075">
                  <a:moveTo>
                    <a:pt x="0" y="16763"/>
                  </a:moveTo>
                  <a:lnTo>
                    <a:pt x="0" y="7493"/>
                  </a:lnTo>
                  <a:lnTo>
                    <a:pt x="7493" y="0"/>
                  </a:lnTo>
                  <a:lnTo>
                    <a:pt x="16763" y="0"/>
                  </a:lnTo>
                  <a:lnTo>
                    <a:pt x="1783334" y="0"/>
                  </a:lnTo>
                  <a:lnTo>
                    <a:pt x="1792604" y="0"/>
                  </a:lnTo>
                  <a:lnTo>
                    <a:pt x="1800225" y="7493"/>
                  </a:lnTo>
                  <a:lnTo>
                    <a:pt x="1800225" y="16763"/>
                  </a:lnTo>
                  <a:lnTo>
                    <a:pt x="1800225" y="202184"/>
                  </a:lnTo>
                  <a:lnTo>
                    <a:pt x="1800225" y="211454"/>
                  </a:lnTo>
                  <a:lnTo>
                    <a:pt x="1792604" y="219075"/>
                  </a:lnTo>
                  <a:lnTo>
                    <a:pt x="1783334" y="219075"/>
                  </a:lnTo>
                  <a:lnTo>
                    <a:pt x="16763" y="219075"/>
                  </a:lnTo>
                  <a:lnTo>
                    <a:pt x="7493" y="219075"/>
                  </a:lnTo>
                  <a:lnTo>
                    <a:pt x="0" y="211454"/>
                  </a:lnTo>
                  <a:lnTo>
                    <a:pt x="0" y="202184"/>
                  </a:lnTo>
                  <a:lnTo>
                    <a:pt x="0" y="16763"/>
                  </a:lnTo>
                  <a:close/>
                </a:path>
              </a:pathLst>
            </a:custGeom>
            <a:ln w="28575">
              <a:solidFill>
                <a:srgbClr val="C6000A"/>
              </a:solidFill>
            </a:ln>
          </p:spPr>
          <p:txBody>
            <a:bodyPr wrap="square" lIns="0" tIns="0" rIns="0" bIns="0" rtlCol="0"/>
            <a:lstStyle/>
            <a:p/>
          </p:txBody>
        </p:sp>
      </p:grpSp>
      <p:grpSp>
        <p:nvGrpSpPr>
          <p:cNvPr id="6" name="object 6" descr=""/>
          <p:cNvGrpSpPr/>
          <p:nvPr/>
        </p:nvGrpSpPr>
        <p:grpSpPr>
          <a:xfrm>
            <a:off x="733425" y="4105275"/>
            <a:ext cx="6019800" cy="2105025"/>
            <a:chOff x="733425" y="4105275"/>
            <a:chExt cx="6019800" cy="2105025"/>
          </a:xfrm>
        </p:grpSpPr>
        <p:pic>
          <p:nvPicPr>
            <p:cNvPr id="7" name="object 7" descr=""/>
            <p:cNvPicPr/>
            <p:nvPr/>
          </p:nvPicPr>
          <p:blipFill>
            <a:blip r:embed="rId3" cstate="print"/>
            <a:stretch>
              <a:fillRect/>
            </a:stretch>
          </p:blipFill>
          <p:spPr>
            <a:xfrm>
              <a:off x="733425" y="4105275"/>
              <a:ext cx="6019800" cy="2105025"/>
            </a:xfrm>
            <a:prstGeom prst="rect">
              <a:avLst/>
            </a:prstGeom>
          </p:spPr>
        </p:pic>
        <p:sp>
          <p:nvSpPr>
            <p:cNvPr id="8" name="object 8" descr=""/>
            <p:cNvSpPr/>
            <p:nvPr/>
          </p:nvSpPr>
          <p:spPr>
            <a:xfrm>
              <a:off x="2709926" y="4948300"/>
              <a:ext cx="1743075" cy="219075"/>
            </a:xfrm>
            <a:custGeom>
              <a:avLst/>
              <a:gdLst/>
              <a:ahLst/>
              <a:cxnLst/>
              <a:rect l="l" t="t" r="r" b="b"/>
              <a:pathLst>
                <a:path w="1743075" h="219075">
                  <a:moveTo>
                    <a:pt x="0" y="16763"/>
                  </a:moveTo>
                  <a:lnTo>
                    <a:pt x="0" y="7493"/>
                  </a:lnTo>
                  <a:lnTo>
                    <a:pt x="7493" y="0"/>
                  </a:lnTo>
                  <a:lnTo>
                    <a:pt x="16763" y="0"/>
                  </a:lnTo>
                  <a:lnTo>
                    <a:pt x="1726184" y="0"/>
                  </a:lnTo>
                  <a:lnTo>
                    <a:pt x="1735454" y="0"/>
                  </a:lnTo>
                  <a:lnTo>
                    <a:pt x="1743075" y="7493"/>
                  </a:lnTo>
                  <a:lnTo>
                    <a:pt x="1743075" y="16763"/>
                  </a:lnTo>
                  <a:lnTo>
                    <a:pt x="1743075" y="202184"/>
                  </a:lnTo>
                  <a:lnTo>
                    <a:pt x="1743075" y="211455"/>
                  </a:lnTo>
                  <a:lnTo>
                    <a:pt x="1735454" y="219075"/>
                  </a:lnTo>
                  <a:lnTo>
                    <a:pt x="1726184" y="219075"/>
                  </a:lnTo>
                  <a:lnTo>
                    <a:pt x="16763" y="219075"/>
                  </a:lnTo>
                  <a:lnTo>
                    <a:pt x="7493" y="219075"/>
                  </a:lnTo>
                  <a:lnTo>
                    <a:pt x="0" y="211455"/>
                  </a:lnTo>
                  <a:lnTo>
                    <a:pt x="0" y="202184"/>
                  </a:lnTo>
                  <a:lnTo>
                    <a:pt x="0" y="16763"/>
                  </a:lnTo>
                  <a:close/>
                </a:path>
              </a:pathLst>
            </a:custGeom>
            <a:ln w="28575">
              <a:solidFill>
                <a:srgbClr val="C6000A"/>
              </a:solidFill>
            </a:ln>
          </p:spPr>
          <p:txBody>
            <a:bodyPr wrap="square" lIns="0" tIns="0" rIns="0" bIns="0" rtlCol="0"/>
            <a:lstStyle/>
            <a:p/>
          </p:txBody>
        </p:sp>
      </p:grpSp>
      <p:sp>
        <p:nvSpPr>
          <p:cNvPr id="9" name="object 9" descr=""/>
          <p:cNvSpPr txBox="1"/>
          <p:nvPr/>
        </p:nvSpPr>
        <p:spPr>
          <a:xfrm>
            <a:off x="721994" y="1090866"/>
            <a:ext cx="10880725" cy="349948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创建</a:t>
            </a:r>
            <a:r>
              <a:rPr dirty="0" sz="1800" spc="-25">
                <a:solidFill>
                  <a:srgbClr val="0D0D0D"/>
                </a:solidFill>
                <a:latin typeface="Courier New"/>
                <a:cs typeface="Courier New"/>
              </a:rPr>
              <a:t>src\cmder\SportsCarOrchestrator.hpp</a:t>
            </a:r>
            <a:r>
              <a:rPr dirty="0" sz="1800" spc="-10">
                <a:solidFill>
                  <a:srgbClr val="0D0D0D"/>
                </a:solidFill>
                <a:latin typeface="UKIJ CJK"/>
                <a:cs typeface="UKIJ CJK"/>
              </a:rPr>
              <a:t>和</a:t>
            </a:r>
            <a:r>
              <a:rPr dirty="0" sz="1800" spc="-10">
                <a:solidFill>
                  <a:srgbClr val="0D0D0D"/>
                </a:solidFill>
                <a:latin typeface="Courier New"/>
                <a:cs typeface="Courier New"/>
              </a:rPr>
              <a:t>src\cmder\BusOrchestrator.hpp</a:t>
            </a:r>
            <a:endParaRPr sz="1800">
              <a:latin typeface="Courier New"/>
              <a:cs typeface="Courier New"/>
            </a:endParaRPr>
          </a:p>
          <a:p>
            <a:pPr>
              <a:lnSpc>
                <a:spcPct val="100000"/>
              </a:lnSpc>
              <a:spcBef>
                <a:spcPts val="370"/>
              </a:spcBef>
            </a:pPr>
            <a:endParaRPr sz="1800">
              <a:latin typeface="Courier New"/>
              <a:cs typeface="Courier New"/>
            </a:endParaRPr>
          </a:p>
          <a:p>
            <a:pPr marL="6300470" marR="5080">
              <a:lnSpc>
                <a:spcPct val="150400"/>
              </a:lnSpc>
              <a:spcBef>
                <a:spcPts val="5"/>
              </a:spcBef>
            </a:pPr>
            <a:r>
              <a:rPr dirty="0" sz="1800" spc="-5">
                <a:solidFill>
                  <a:srgbClr val="FF0000"/>
                </a:solidFill>
                <a:latin typeface="UKIJ CJK"/>
                <a:cs typeface="UKIJ CJK"/>
              </a:rPr>
              <a:t>由于</a:t>
            </a:r>
            <a:r>
              <a:rPr dirty="0" sz="1800" spc="-30">
                <a:solidFill>
                  <a:srgbClr val="FF0000"/>
                </a:solidFill>
                <a:latin typeface="Courier New"/>
                <a:cs typeface="Courier New"/>
              </a:rPr>
              <a:t>NormalOrchestrator</a:t>
            </a:r>
            <a:r>
              <a:rPr dirty="0" sz="1800" spc="-20">
                <a:solidFill>
                  <a:srgbClr val="FF0000"/>
                </a:solidFill>
                <a:latin typeface="UKIJ CJK"/>
                <a:cs typeface="UKIJ CJK"/>
              </a:rPr>
              <a:t>中存在这两个类</a:t>
            </a:r>
            <a:r>
              <a:rPr dirty="0" sz="1800" spc="-10">
                <a:solidFill>
                  <a:srgbClr val="FF0000"/>
                </a:solidFill>
                <a:latin typeface="UKIJ CJK"/>
                <a:cs typeface="UKIJ CJK"/>
              </a:rPr>
              <a:t>可以复用的方法</a:t>
            </a:r>
            <a:r>
              <a:rPr dirty="0" sz="1800" spc="-10">
                <a:solidFill>
                  <a:srgbClr val="0D0D0D"/>
                </a:solidFill>
                <a:latin typeface="UKIJ CJK"/>
                <a:cs typeface="UKIJ CJK"/>
              </a:rPr>
              <a:t>，因此他们都继承了</a:t>
            </a:r>
            <a:r>
              <a:rPr dirty="0" sz="1800" spc="-50">
                <a:solidFill>
                  <a:srgbClr val="0D0D0D"/>
                </a:solidFill>
                <a:latin typeface="UKIJ CJK"/>
                <a:cs typeface="UKIJ CJK"/>
              </a:rPr>
              <a:t> </a:t>
            </a:r>
            <a:r>
              <a:rPr dirty="0" sz="1800" spc="-30">
                <a:solidFill>
                  <a:srgbClr val="0D0D0D"/>
                </a:solidFill>
                <a:latin typeface="Courier New"/>
                <a:cs typeface="Courier New"/>
              </a:rPr>
              <a:t>NormalOrchestrator</a:t>
            </a:r>
            <a:r>
              <a:rPr dirty="0" sz="1800" spc="-15">
                <a:solidFill>
                  <a:srgbClr val="0D0D0D"/>
                </a:solidFill>
                <a:latin typeface="UKIJ CJK"/>
                <a:cs typeface="UKIJ CJK"/>
              </a:rPr>
              <a:t>子类而非</a:t>
            </a:r>
            <a:r>
              <a:rPr dirty="0" sz="1800" spc="-50">
                <a:solidFill>
                  <a:srgbClr val="0D0D0D"/>
                </a:solidFill>
                <a:latin typeface="UKIJ CJK"/>
                <a:cs typeface="UKIJ CJK"/>
              </a:rPr>
              <a:t> </a:t>
            </a:r>
            <a:r>
              <a:rPr dirty="0" sz="1800" spc="-35">
                <a:solidFill>
                  <a:srgbClr val="0D0D0D"/>
                </a:solidFill>
                <a:latin typeface="Courier New"/>
                <a:cs typeface="Courier New"/>
              </a:rPr>
              <a:t>CmderOrchestrator</a:t>
            </a:r>
            <a:r>
              <a:rPr dirty="0" sz="1800" spc="-5">
                <a:solidFill>
                  <a:srgbClr val="0D0D0D"/>
                </a:solidFill>
                <a:latin typeface="UKIJ CJK"/>
                <a:cs typeface="UKIJ CJK"/>
              </a:rPr>
              <a:t>父类，这就是避免重复</a:t>
            </a:r>
            <a:r>
              <a:rPr dirty="0" sz="1800" spc="-20">
                <a:solidFill>
                  <a:srgbClr val="0D0D0D"/>
                </a:solidFill>
                <a:latin typeface="UKIJ CJK"/>
                <a:cs typeface="UKIJ CJK"/>
              </a:rPr>
              <a:t>代码的灵活运用</a:t>
            </a:r>
            <a:endParaRPr sz="1800">
              <a:latin typeface="UKIJ CJK"/>
              <a:cs typeface="UKIJ CJK"/>
            </a:endParaRPr>
          </a:p>
          <a:p>
            <a:pPr>
              <a:lnSpc>
                <a:spcPct val="100000"/>
              </a:lnSpc>
              <a:spcBef>
                <a:spcPts val="1310"/>
              </a:spcBef>
            </a:pPr>
            <a:endParaRPr sz="1800">
              <a:latin typeface="UKIJ CJK"/>
              <a:cs typeface="UKIJ CJK"/>
            </a:endParaRPr>
          </a:p>
          <a:p>
            <a:pPr marL="6300470">
              <a:lnSpc>
                <a:spcPct val="100000"/>
              </a:lnSpc>
            </a:pPr>
            <a:r>
              <a:rPr dirty="0" sz="1800" spc="-15">
                <a:solidFill>
                  <a:srgbClr val="0D0D0D"/>
                </a:solidFill>
                <a:latin typeface="UKIJ CJK"/>
                <a:cs typeface="UKIJ CJK"/>
              </a:rPr>
              <a:t>请自行实现其中的函数</a:t>
            </a:r>
            <a:endParaRPr sz="1800">
              <a:latin typeface="UKIJ CJK"/>
              <a:cs typeface="UKIJ CJK"/>
            </a:endParaRPr>
          </a:p>
        </p:txBody>
      </p:sp>
      <p:grpSp>
        <p:nvGrpSpPr>
          <p:cNvPr id="10" name="object 10" descr=""/>
          <p:cNvGrpSpPr/>
          <p:nvPr/>
        </p:nvGrpSpPr>
        <p:grpSpPr>
          <a:xfrm>
            <a:off x="6923151" y="4471415"/>
            <a:ext cx="4975225" cy="1588135"/>
            <a:chOff x="6923151" y="4471415"/>
            <a:chExt cx="4975225" cy="1588135"/>
          </a:xfrm>
        </p:grpSpPr>
        <p:sp>
          <p:nvSpPr>
            <p:cNvPr id="11" name="object 11" descr=""/>
            <p:cNvSpPr/>
            <p:nvPr/>
          </p:nvSpPr>
          <p:spPr>
            <a:xfrm>
              <a:off x="6929501" y="4477765"/>
              <a:ext cx="4962525" cy="1575435"/>
            </a:xfrm>
            <a:custGeom>
              <a:avLst/>
              <a:gdLst/>
              <a:ahLst/>
              <a:cxnLst/>
              <a:rect l="l" t="t" r="r" b="b"/>
              <a:pathLst>
                <a:path w="4962525" h="1575435">
                  <a:moveTo>
                    <a:pt x="2495042" y="0"/>
                  </a:moveTo>
                  <a:lnTo>
                    <a:pt x="2894710" y="689609"/>
                  </a:lnTo>
                  <a:lnTo>
                    <a:pt x="0" y="689609"/>
                  </a:lnTo>
                  <a:lnTo>
                    <a:pt x="0" y="1575371"/>
                  </a:lnTo>
                  <a:lnTo>
                    <a:pt x="4962525" y="1575371"/>
                  </a:lnTo>
                  <a:lnTo>
                    <a:pt x="4962525" y="689609"/>
                  </a:lnTo>
                  <a:lnTo>
                    <a:pt x="4135374" y="689609"/>
                  </a:lnTo>
                  <a:lnTo>
                    <a:pt x="2495042" y="0"/>
                  </a:lnTo>
                  <a:close/>
                </a:path>
              </a:pathLst>
            </a:custGeom>
            <a:solidFill>
              <a:srgbClr val="FFF1CC"/>
            </a:solidFill>
          </p:spPr>
          <p:txBody>
            <a:bodyPr wrap="square" lIns="0" tIns="0" rIns="0" bIns="0" rtlCol="0"/>
            <a:lstStyle/>
            <a:p/>
          </p:txBody>
        </p:sp>
        <p:sp>
          <p:nvSpPr>
            <p:cNvPr id="12" name="object 12" descr=""/>
            <p:cNvSpPr/>
            <p:nvPr/>
          </p:nvSpPr>
          <p:spPr>
            <a:xfrm>
              <a:off x="6929501" y="4477765"/>
              <a:ext cx="4962525" cy="1575435"/>
            </a:xfrm>
            <a:custGeom>
              <a:avLst/>
              <a:gdLst/>
              <a:ahLst/>
              <a:cxnLst/>
              <a:rect l="l" t="t" r="r" b="b"/>
              <a:pathLst>
                <a:path w="4962525" h="1575435">
                  <a:moveTo>
                    <a:pt x="0" y="689609"/>
                  </a:moveTo>
                  <a:lnTo>
                    <a:pt x="2894710" y="689609"/>
                  </a:lnTo>
                  <a:lnTo>
                    <a:pt x="2495042" y="0"/>
                  </a:lnTo>
                  <a:lnTo>
                    <a:pt x="4135374" y="689609"/>
                  </a:lnTo>
                  <a:lnTo>
                    <a:pt x="4962525" y="689609"/>
                  </a:lnTo>
                  <a:lnTo>
                    <a:pt x="4962525" y="837183"/>
                  </a:lnTo>
                  <a:lnTo>
                    <a:pt x="4962525" y="1058671"/>
                  </a:lnTo>
                  <a:lnTo>
                    <a:pt x="4962525" y="1575371"/>
                  </a:lnTo>
                  <a:lnTo>
                    <a:pt x="4135374" y="1575371"/>
                  </a:lnTo>
                  <a:lnTo>
                    <a:pt x="2894710" y="1575371"/>
                  </a:lnTo>
                  <a:lnTo>
                    <a:pt x="0" y="1575371"/>
                  </a:lnTo>
                  <a:lnTo>
                    <a:pt x="0" y="1058671"/>
                  </a:lnTo>
                  <a:lnTo>
                    <a:pt x="0" y="837183"/>
                  </a:lnTo>
                  <a:lnTo>
                    <a:pt x="0" y="689609"/>
                  </a:lnTo>
                  <a:close/>
                </a:path>
              </a:pathLst>
            </a:custGeom>
            <a:ln w="12700">
              <a:solidFill>
                <a:srgbClr val="213E58"/>
              </a:solidFill>
            </a:ln>
          </p:spPr>
          <p:txBody>
            <a:bodyPr wrap="square" lIns="0" tIns="0" rIns="0" bIns="0" rtlCol="0"/>
            <a:lstStyle/>
            <a:p/>
          </p:txBody>
        </p:sp>
      </p:grpSp>
      <p:sp>
        <p:nvSpPr>
          <p:cNvPr id="13" name="object 13" descr=""/>
          <p:cNvSpPr txBox="1"/>
          <p:nvPr/>
        </p:nvSpPr>
        <p:spPr>
          <a:xfrm>
            <a:off x="7010018" y="5338127"/>
            <a:ext cx="4515485" cy="514350"/>
          </a:xfrm>
          <a:prstGeom prst="rect">
            <a:avLst/>
          </a:prstGeom>
        </p:spPr>
        <p:txBody>
          <a:bodyPr wrap="square" lIns="0" tIns="15875" rIns="0" bIns="0" rtlCol="0" vert="horz">
            <a:spAutoFit/>
          </a:bodyPr>
          <a:lstStyle/>
          <a:p>
            <a:pPr marL="12700">
              <a:lnSpc>
                <a:spcPct val="100000"/>
              </a:lnSpc>
              <a:spcBef>
                <a:spcPts val="125"/>
              </a:spcBef>
            </a:pPr>
            <a:r>
              <a:rPr dirty="0" sz="1550">
                <a:latin typeface="UKIJ CJK"/>
                <a:cs typeface="UKIJ CJK"/>
              </a:rPr>
              <a:t>提示：这里需要搞清楚三种车</a:t>
            </a:r>
            <a:r>
              <a:rPr dirty="0" sz="1550">
                <a:latin typeface="Courier New"/>
                <a:cs typeface="Courier New"/>
              </a:rPr>
              <a:t>Move</a:t>
            </a:r>
            <a:r>
              <a:rPr dirty="0" sz="1550">
                <a:latin typeface="UKIJ CJK"/>
                <a:cs typeface="UKIJ CJK"/>
              </a:rPr>
              <a:t>、</a:t>
            </a:r>
            <a:r>
              <a:rPr dirty="0" sz="1550">
                <a:latin typeface="Courier New"/>
                <a:cs typeface="Courier New"/>
              </a:rPr>
              <a:t>TurnLeft</a:t>
            </a:r>
            <a:r>
              <a:rPr dirty="0" sz="1550" spc="-50">
                <a:latin typeface="UKIJ CJK"/>
                <a:cs typeface="UKIJ CJK"/>
              </a:rPr>
              <a:t>、</a:t>
            </a:r>
            <a:endParaRPr sz="1550">
              <a:latin typeface="UKIJ CJK"/>
              <a:cs typeface="UKIJ CJK"/>
            </a:endParaRPr>
          </a:p>
          <a:p>
            <a:pPr marL="12700">
              <a:lnSpc>
                <a:spcPct val="100000"/>
              </a:lnSpc>
              <a:spcBef>
                <a:spcPts val="95"/>
              </a:spcBef>
            </a:pPr>
            <a:r>
              <a:rPr dirty="0" sz="1550">
                <a:latin typeface="Courier New"/>
                <a:cs typeface="Courier New"/>
              </a:rPr>
              <a:t>TurnRight</a:t>
            </a:r>
            <a:r>
              <a:rPr dirty="0" sz="1550" spc="-10">
                <a:latin typeface="UKIJ CJK"/>
                <a:cs typeface="UKIJ CJK"/>
              </a:rPr>
              <a:t>的动作的区别</a:t>
            </a:r>
            <a:endParaRPr sz="1550">
              <a:latin typeface="UKIJ CJK"/>
              <a:cs typeface="UKIJ CJK"/>
            </a:endParaRPr>
          </a:p>
        </p:txBody>
      </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63</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90575" y="2103501"/>
            <a:ext cx="9963150" cy="2232025"/>
            <a:chOff x="790575" y="2103501"/>
            <a:chExt cx="9963150" cy="2232025"/>
          </a:xfrm>
        </p:grpSpPr>
        <p:pic>
          <p:nvPicPr>
            <p:cNvPr id="3" name="object 3" descr=""/>
            <p:cNvPicPr/>
            <p:nvPr/>
          </p:nvPicPr>
          <p:blipFill>
            <a:blip r:embed="rId2" cstate="print"/>
            <a:stretch>
              <a:fillRect/>
            </a:stretch>
          </p:blipFill>
          <p:spPr>
            <a:xfrm>
              <a:off x="790575" y="2543175"/>
              <a:ext cx="9963150" cy="1438275"/>
            </a:xfrm>
            <a:prstGeom prst="rect">
              <a:avLst/>
            </a:prstGeom>
          </p:spPr>
        </p:pic>
        <p:sp>
          <p:nvSpPr>
            <p:cNvPr id="4" name="object 4" descr=""/>
            <p:cNvSpPr/>
            <p:nvPr/>
          </p:nvSpPr>
          <p:spPr>
            <a:xfrm>
              <a:off x="1462151" y="3262376"/>
              <a:ext cx="3514725" cy="314325"/>
            </a:xfrm>
            <a:custGeom>
              <a:avLst/>
              <a:gdLst/>
              <a:ahLst/>
              <a:cxnLst/>
              <a:rect l="l" t="t" r="r" b="b"/>
              <a:pathLst>
                <a:path w="3514725" h="314325">
                  <a:moveTo>
                    <a:pt x="0" y="24129"/>
                  </a:moveTo>
                  <a:lnTo>
                    <a:pt x="1895" y="14733"/>
                  </a:lnTo>
                  <a:lnTo>
                    <a:pt x="7064" y="7064"/>
                  </a:lnTo>
                  <a:lnTo>
                    <a:pt x="14733" y="1895"/>
                  </a:lnTo>
                  <a:lnTo>
                    <a:pt x="24130" y="0"/>
                  </a:lnTo>
                  <a:lnTo>
                    <a:pt x="3490468" y="0"/>
                  </a:lnTo>
                  <a:lnTo>
                    <a:pt x="3499883" y="1895"/>
                  </a:lnTo>
                  <a:lnTo>
                    <a:pt x="3507597" y="7064"/>
                  </a:lnTo>
                  <a:lnTo>
                    <a:pt x="3512810" y="14733"/>
                  </a:lnTo>
                  <a:lnTo>
                    <a:pt x="3514725" y="24129"/>
                  </a:lnTo>
                  <a:lnTo>
                    <a:pt x="3514725" y="290068"/>
                  </a:lnTo>
                  <a:lnTo>
                    <a:pt x="3512810" y="299483"/>
                  </a:lnTo>
                  <a:lnTo>
                    <a:pt x="3507597" y="307197"/>
                  </a:lnTo>
                  <a:lnTo>
                    <a:pt x="3499883" y="312410"/>
                  </a:lnTo>
                  <a:lnTo>
                    <a:pt x="3490468" y="314325"/>
                  </a:lnTo>
                  <a:lnTo>
                    <a:pt x="24130" y="314325"/>
                  </a:lnTo>
                  <a:lnTo>
                    <a:pt x="14733" y="312410"/>
                  </a:lnTo>
                  <a:lnTo>
                    <a:pt x="7064" y="307197"/>
                  </a:lnTo>
                  <a:lnTo>
                    <a:pt x="1895" y="299483"/>
                  </a:lnTo>
                  <a:lnTo>
                    <a:pt x="0" y="290068"/>
                  </a:lnTo>
                  <a:lnTo>
                    <a:pt x="0" y="24129"/>
                  </a:lnTo>
                  <a:close/>
                </a:path>
              </a:pathLst>
            </a:custGeom>
            <a:ln w="28575">
              <a:solidFill>
                <a:srgbClr val="C6000A"/>
              </a:solidFill>
            </a:ln>
          </p:spPr>
          <p:txBody>
            <a:bodyPr wrap="square" lIns="0" tIns="0" rIns="0" bIns="0" rtlCol="0"/>
            <a:lstStyle/>
            <a:p/>
          </p:txBody>
        </p:sp>
        <p:sp>
          <p:nvSpPr>
            <p:cNvPr id="5" name="object 5" descr=""/>
            <p:cNvSpPr/>
            <p:nvPr/>
          </p:nvSpPr>
          <p:spPr>
            <a:xfrm>
              <a:off x="4891151" y="3524885"/>
              <a:ext cx="3524250" cy="804545"/>
            </a:xfrm>
            <a:custGeom>
              <a:avLst/>
              <a:gdLst/>
              <a:ahLst/>
              <a:cxnLst/>
              <a:rect l="l" t="t" r="r" b="b"/>
              <a:pathLst>
                <a:path w="3524250" h="804545">
                  <a:moveTo>
                    <a:pt x="58674" y="0"/>
                  </a:moveTo>
                  <a:lnTo>
                    <a:pt x="587375" y="280415"/>
                  </a:lnTo>
                  <a:lnTo>
                    <a:pt x="0" y="280415"/>
                  </a:lnTo>
                  <a:lnTo>
                    <a:pt x="0" y="804290"/>
                  </a:lnTo>
                  <a:lnTo>
                    <a:pt x="3524250" y="804290"/>
                  </a:lnTo>
                  <a:lnTo>
                    <a:pt x="3524250" y="280415"/>
                  </a:lnTo>
                  <a:lnTo>
                    <a:pt x="1468374" y="280415"/>
                  </a:lnTo>
                  <a:lnTo>
                    <a:pt x="58674" y="0"/>
                  </a:lnTo>
                  <a:close/>
                </a:path>
              </a:pathLst>
            </a:custGeom>
            <a:solidFill>
              <a:srgbClr val="FFF1CC"/>
            </a:solidFill>
          </p:spPr>
          <p:txBody>
            <a:bodyPr wrap="square" lIns="0" tIns="0" rIns="0" bIns="0" rtlCol="0"/>
            <a:lstStyle/>
            <a:p/>
          </p:txBody>
        </p:sp>
        <p:sp>
          <p:nvSpPr>
            <p:cNvPr id="6" name="object 6" descr=""/>
            <p:cNvSpPr/>
            <p:nvPr/>
          </p:nvSpPr>
          <p:spPr>
            <a:xfrm>
              <a:off x="4891151" y="3524885"/>
              <a:ext cx="3524250" cy="804545"/>
            </a:xfrm>
            <a:custGeom>
              <a:avLst/>
              <a:gdLst/>
              <a:ahLst/>
              <a:cxnLst/>
              <a:rect l="l" t="t" r="r" b="b"/>
              <a:pathLst>
                <a:path w="3524250" h="804545">
                  <a:moveTo>
                    <a:pt x="0" y="280415"/>
                  </a:moveTo>
                  <a:lnTo>
                    <a:pt x="587375" y="280415"/>
                  </a:lnTo>
                  <a:lnTo>
                    <a:pt x="58674" y="0"/>
                  </a:lnTo>
                  <a:lnTo>
                    <a:pt x="1468374" y="280415"/>
                  </a:lnTo>
                  <a:lnTo>
                    <a:pt x="3524250" y="280415"/>
                  </a:lnTo>
                  <a:lnTo>
                    <a:pt x="3524250" y="367664"/>
                  </a:lnTo>
                  <a:lnTo>
                    <a:pt x="3524250" y="498601"/>
                  </a:lnTo>
                  <a:lnTo>
                    <a:pt x="3524250" y="804290"/>
                  </a:lnTo>
                  <a:lnTo>
                    <a:pt x="1468374" y="804290"/>
                  </a:lnTo>
                  <a:lnTo>
                    <a:pt x="587375" y="804290"/>
                  </a:lnTo>
                  <a:lnTo>
                    <a:pt x="0" y="804290"/>
                  </a:lnTo>
                  <a:lnTo>
                    <a:pt x="0" y="498601"/>
                  </a:lnTo>
                  <a:lnTo>
                    <a:pt x="0" y="367664"/>
                  </a:lnTo>
                  <a:lnTo>
                    <a:pt x="0" y="280415"/>
                  </a:lnTo>
                  <a:close/>
                </a:path>
              </a:pathLst>
            </a:custGeom>
            <a:ln w="12700">
              <a:solidFill>
                <a:srgbClr val="213E58"/>
              </a:solidFill>
            </a:ln>
          </p:spPr>
          <p:txBody>
            <a:bodyPr wrap="square" lIns="0" tIns="0" rIns="0" bIns="0" rtlCol="0"/>
            <a:lstStyle/>
            <a:p/>
          </p:txBody>
        </p:sp>
        <p:sp>
          <p:nvSpPr>
            <p:cNvPr id="7" name="object 7" descr=""/>
            <p:cNvSpPr/>
            <p:nvPr/>
          </p:nvSpPr>
          <p:spPr>
            <a:xfrm>
              <a:off x="5996051" y="2871851"/>
              <a:ext cx="3314700" cy="314325"/>
            </a:xfrm>
            <a:custGeom>
              <a:avLst/>
              <a:gdLst/>
              <a:ahLst/>
              <a:cxnLst/>
              <a:rect l="l" t="t" r="r" b="b"/>
              <a:pathLst>
                <a:path w="3314700" h="314325">
                  <a:moveTo>
                    <a:pt x="0" y="24129"/>
                  </a:moveTo>
                  <a:lnTo>
                    <a:pt x="1895" y="14733"/>
                  </a:lnTo>
                  <a:lnTo>
                    <a:pt x="7064" y="7064"/>
                  </a:lnTo>
                  <a:lnTo>
                    <a:pt x="14733" y="1895"/>
                  </a:lnTo>
                  <a:lnTo>
                    <a:pt x="24129" y="0"/>
                  </a:lnTo>
                  <a:lnTo>
                    <a:pt x="3290443" y="0"/>
                  </a:lnTo>
                  <a:lnTo>
                    <a:pt x="3299858" y="1895"/>
                  </a:lnTo>
                  <a:lnTo>
                    <a:pt x="3307572" y="7064"/>
                  </a:lnTo>
                  <a:lnTo>
                    <a:pt x="3312785" y="14733"/>
                  </a:lnTo>
                  <a:lnTo>
                    <a:pt x="3314700" y="24129"/>
                  </a:lnTo>
                  <a:lnTo>
                    <a:pt x="3314700" y="290068"/>
                  </a:lnTo>
                  <a:lnTo>
                    <a:pt x="3312785" y="299483"/>
                  </a:lnTo>
                  <a:lnTo>
                    <a:pt x="3307572" y="307197"/>
                  </a:lnTo>
                  <a:lnTo>
                    <a:pt x="3299858" y="312410"/>
                  </a:lnTo>
                  <a:lnTo>
                    <a:pt x="3290443" y="314325"/>
                  </a:lnTo>
                  <a:lnTo>
                    <a:pt x="24129" y="314325"/>
                  </a:lnTo>
                  <a:lnTo>
                    <a:pt x="14733" y="312410"/>
                  </a:lnTo>
                  <a:lnTo>
                    <a:pt x="7064" y="307197"/>
                  </a:lnTo>
                  <a:lnTo>
                    <a:pt x="1895" y="299483"/>
                  </a:lnTo>
                  <a:lnTo>
                    <a:pt x="0" y="290068"/>
                  </a:lnTo>
                  <a:lnTo>
                    <a:pt x="0" y="24129"/>
                  </a:lnTo>
                  <a:close/>
                </a:path>
              </a:pathLst>
            </a:custGeom>
            <a:ln w="28575">
              <a:solidFill>
                <a:srgbClr val="C6000A"/>
              </a:solidFill>
            </a:ln>
          </p:spPr>
          <p:txBody>
            <a:bodyPr wrap="square" lIns="0" tIns="0" rIns="0" bIns="0" rtlCol="0"/>
            <a:lstStyle/>
            <a:p/>
          </p:txBody>
        </p:sp>
        <p:sp>
          <p:nvSpPr>
            <p:cNvPr id="8" name="object 8" descr=""/>
            <p:cNvSpPr/>
            <p:nvPr/>
          </p:nvSpPr>
          <p:spPr>
            <a:xfrm>
              <a:off x="8082026" y="2109851"/>
              <a:ext cx="1619250" cy="776605"/>
            </a:xfrm>
            <a:custGeom>
              <a:avLst/>
              <a:gdLst/>
              <a:ahLst/>
              <a:cxnLst/>
              <a:rect l="l" t="t" r="r" b="b"/>
              <a:pathLst>
                <a:path w="1619250" h="776605">
                  <a:moveTo>
                    <a:pt x="1619250" y="0"/>
                  </a:moveTo>
                  <a:lnTo>
                    <a:pt x="0" y="0"/>
                  </a:lnTo>
                  <a:lnTo>
                    <a:pt x="0" y="523875"/>
                  </a:lnTo>
                  <a:lnTo>
                    <a:pt x="269875" y="523875"/>
                  </a:lnTo>
                  <a:lnTo>
                    <a:pt x="158876" y="776604"/>
                  </a:lnTo>
                  <a:lnTo>
                    <a:pt x="674624" y="523875"/>
                  </a:lnTo>
                  <a:lnTo>
                    <a:pt x="1619250" y="523875"/>
                  </a:lnTo>
                  <a:lnTo>
                    <a:pt x="1619250" y="0"/>
                  </a:lnTo>
                  <a:close/>
                </a:path>
              </a:pathLst>
            </a:custGeom>
            <a:solidFill>
              <a:srgbClr val="FFF1CC"/>
            </a:solidFill>
          </p:spPr>
          <p:txBody>
            <a:bodyPr wrap="square" lIns="0" tIns="0" rIns="0" bIns="0" rtlCol="0"/>
            <a:lstStyle/>
            <a:p/>
          </p:txBody>
        </p:sp>
        <p:sp>
          <p:nvSpPr>
            <p:cNvPr id="9" name="object 9" descr=""/>
            <p:cNvSpPr/>
            <p:nvPr/>
          </p:nvSpPr>
          <p:spPr>
            <a:xfrm>
              <a:off x="8082026" y="2109851"/>
              <a:ext cx="1619250" cy="776605"/>
            </a:xfrm>
            <a:custGeom>
              <a:avLst/>
              <a:gdLst/>
              <a:ahLst/>
              <a:cxnLst/>
              <a:rect l="l" t="t" r="r" b="b"/>
              <a:pathLst>
                <a:path w="1619250" h="776605">
                  <a:moveTo>
                    <a:pt x="0" y="0"/>
                  </a:moveTo>
                  <a:lnTo>
                    <a:pt x="269875" y="0"/>
                  </a:lnTo>
                  <a:lnTo>
                    <a:pt x="674624" y="0"/>
                  </a:lnTo>
                  <a:lnTo>
                    <a:pt x="1619250" y="0"/>
                  </a:lnTo>
                  <a:lnTo>
                    <a:pt x="1619250" y="305562"/>
                  </a:lnTo>
                  <a:lnTo>
                    <a:pt x="1619250" y="436499"/>
                  </a:lnTo>
                  <a:lnTo>
                    <a:pt x="1619250" y="523875"/>
                  </a:lnTo>
                  <a:lnTo>
                    <a:pt x="674624" y="523875"/>
                  </a:lnTo>
                  <a:lnTo>
                    <a:pt x="158876" y="776604"/>
                  </a:lnTo>
                  <a:lnTo>
                    <a:pt x="269875" y="523875"/>
                  </a:lnTo>
                  <a:lnTo>
                    <a:pt x="0" y="523875"/>
                  </a:lnTo>
                  <a:lnTo>
                    <a:pt x="0" y="436499"/>
                  </a:lnTo>
                  <a:lnTo>
                    <a:pt x="0" y="305562"/>
                  </a:lnTo>
                  <a:lnTo>
                    <a:pt x="0" y="0"/>
                  </a:lnTo>
                  <a:close/>
                </a:path>
              </a:pathLst>
            </a:custGeom>
            <a:ln w="12700">
              <a:solidFill>
                <a:srgbClr val="213E58"/>
              </a:solidFill>
            </a:ln>
          </p:spPr>
          <p:txBody>
            <a:bodyPr wrap="square" lIns="0" tIns="0" rIns="0" bIns="0" rtlCol="0"/>
            <a:lstStyle/>
            <a:p/>
          </p:txBody>
        </p:sp>
      </p:grpSp>
      <p:sp>
        <p:nvSpPr>
          <p:cNvPr id="10" name="object 10"/>
          <p:cNvSpPr txBox="1">
            <a:spLocks noGrp="1"/>
          </p:cNvSpPr>
          <p:nvPr>
            <p:ph type="title"/>
          </p:nvPr>
        </p:nvSpPr>
        <p:spPr>
          <a:xfrm>
            <a:off x="719772" y="359155"/>
            <a:ext cx="2894965" cy="518159"/>
          </a:xfrm>
          <a:prstGeom prst="rect"/>
        </p:spPr>
        <p:txBody>
          <a:bodyPr wrap="square" lIns="0" tIns="16510" rIns="0" bIns="0" rtlCol="0" vert="horz">
            <a:spAutoFit/>
          </a:bodyPr>
          <a:lstStyle/>
          <a:p>
            <a:pPr marL="12700">
              <a:lnSpc>
                <a:spcPct val="100000"/>
              </a:lnSpc>
              <a:spcBef>
                <a:spcPts val="130"/>
              </a:spcBef>
            </a:pPr>
            <a:r>
              <a:rPr dirty="0" spc="-20"/>
              <a:t>移动适配器实现</a:t>
            </a:r>
          </a:p>
        </p:txBody>
      </p:sp>
      <p:sp>
        <p:nvSpPr>
          <p:cNvPr id="13" name="object 13"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64</a:t>
            </a:r>
          </a:p>
        </p:txBody>
      </p:sp>
      <p:sp>
        <p:nvSpPr>
          <p:cNvPr id="14" name="object 14"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11" name="object 11" descr=""/>
          <p:cNvSpPr txBox="1"/>
          <p:nvPr/>
        </p:nvSpPr>
        <p:spPr>
          <a:xfrm>
            <a:off x="721994" y="1090866"/>
            <a:ext cx="10111740" cy="139001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现在</a:t>
            </a:r>
            <a:r>
              <a:rPr dirty="0" sz="1800" spc="-35">
                <a:solidFill>
                  <a:srgbClr val="0D0D0D"/>
                </a:solidFill>
                <a:latin typeface="Courier New"/>
                <a:cs typeface="Courier New"/>
              </a:rPr>
              <a:t>src\cmder\Command.hpp</a:t>
            </a:r>
            <a:r>
              <a:rPr dirty="0" sz="1800" spc="-10">
                <a:solidFill>
                  <a:srgbClr val="0D0D0D"/>
                </a:solidFill>
                <a:latin typeface="UKIJ CJK"/>
                <a:cs typeface="UKIJ CJK"/>
              </a:rPr>
              <a:t>的里面的各种</a:t>
            </a:r>
            <a:r>
              <a:rPr dirty="0" sz="1800" spc="-10">
                <a:solidFill>
                  <a:srgbClr val="0D0D0D"/>
                </a:solidFill>
                <a:latin typeface="Courier New"/>
                <a:cs typeface="Courier New"/>
              </a:rPr>
              <a:t>Command</a:t>
            </a:r>
            <a:r>
              <a:rPr dirty="0" sz="1800">
                <a:solidFill>
                  <a:srgbClr val="0D0D0D"/>
                </a:solidFill>
                <a:latin typeface="UKIJ CJK"/>
                <a:cs typeface="UKIJ CJK"/>
              </a:rPr>
              <a:t>类不再直接依赖</a:t>
            </a:r>
            <a:r>
              <a:rPr dirty="0" sz="1800" spc="-20">
                <a:solidFill>
                  <a:srgbClr val="0D0D0D"/>
                </a:solidFill>
                <a:latin typeface="Courier New"/>
                <a:cs typeface="Courier New"/>
              </a:rPr>
              <a:t>ActionGroup</a:t>
            </a:r>
            <a:r>
              <a:rPr dirty="0" sz="1800" spc="-10">
                <a:solidFill>
                  <a:srgbClr val="0D0D0D"/>
                </a:solidFill>
                <a:latin typeface="UKIJ CJK"/>
                <a:cs typeface="UKIJ CJK"/>
              </a:rPr>
              <a:t>了，而是依赖</a:t>
            </a:r>
            <a:endParaRPr sz="1800">
              <a:latin typeface="UKIJ CJK"/>
              <a:cs typeface="UKIJ CJK"/>
            </a:endParaRPr>
          </a:p>
          <a:p>
            <a:pPr marL="12700">
              <a:lnSpc>
                <a:spcPts val="2130"/>
              </a:lnSpc>
              <a:spcBef>
                <a:spcPts val="20"/>
              </a:spcBef>
            </a:pPr>
            <a:r>
              <a:rPr dirty="0" sz="1800" spc="-35">
                <a:solidFill>
                  <a:srgbClr val="0D0D0D"/>
                </a:solidFill>
                <a:latin typeface="Courier New"/>
                <a:cs typeface="Courier New"/>
              </a:rPr>
              <a:t>CmderOrchestrator</a:t>
            </a:r>
            <a:r>
              <a:rPr dirty="0" sz="1800" spc="-20">
                <a:solidFill>
                  <a:srgbClr val="0D0D0D"/>
                </a:solidFill>
                <a:latin typeface="UKIJ CJK"/>
                <a:cs typeface="UKIJ CJK"/>
              </a:rPr>
              <a:t>适配器</a:t>
            </a:r>
            <a:endParaRPr sz="1800">
              <a:latin typeface="UKIJ CJK"/>
              <a:cs typeface="UKIJ CJK"/>
            </a:endParaRPr>
          </a:p>
          <a:p>
            <a:pPr marL="12700">
              <a:lnSpc>
                <a:spcPts val="2130"/>
              </a:lnSpc>
            </a:pPr>
            <a:r>
              <a:rPr dirty="0" sz="1800" spc="-10">
                <a:solidFill>
                  <a:srgbClr val="0D0D0D"/>
                </a:solidFill>
                <a:latin typeface="UKIJ CJK"/>
                <a:cs typeface="UKIJ CJK"/>
              </a:rPr>
              <a:t>首先删除</a:t>
            </a:r>
            <a:r>
              <a:rPr dirty="0" sz="1800">
                <a:solidFill>
                  <a:srgbClr val="0D0D0D"/>
                </a:solidFill>
                <a:latin typeface="Courier New"/>
                <a:cs typeface="Courier New"/>
              </a:rPr>
              <a:t>#incline</a:t>
            </a:r>
            <a:r>
              <a:rPr dirty="0" sz="1800" spc="60">
                <a:solidFill>
                  <a:srgbClr val="0D0D0D"/>
                </a:solidFill>
                <a:latin typeface="Courier New"/>
                <a:cs typeface="Courier New"/>
              </a:rPr>
              <a:t> </a:t>
            </a:r>
            <a:r>
              <a:rPr dirty="0" sz="1800" spc="-30">
                <a:solidFill>
                  <a:srgbClr val="0D0D0D"/>
                </a:solidFill>
                <a:latin typeface="UKIJ CJK"/>
                <a:cs typeface="UKIJ CJK"/>
              </a:rPr>
              <a:t>“</a:t>
            </a:r>
            <a:r>
              <a:rPr dirty="0" sz="1800" spc="-30">
                <a:solidFill>
                  <a:srgbClr val="0D0D0D"/>
                </a:solidFill>
                <a:latin typeface="Courier New"/>
                <a:cs typeface="Courier New"/>
              </a:rPr>
              <a:t>ActionGroup.hpp</a:t>
            </a:r>
            <a:r>
              <a:rPr dirty="0" sz="1800" spc="-15">
                <a:solidFill>
                  <a:srgbClr val="0D0D0D"/>
                </a:solidFill>
                <a:latin typeface="UKIJ CJK"/>
                <a:cs typeface="UKIJ CJK"/>
              </a:rPr>
              <a:t>”，添加</a:t>
            </a:r>
            <a:r>
              <a:rPr dirty="0" sz="1800">
                <a:solidFill>
                  <a:srgbClr val="0D0D0D"/>
                </a:solidFill>
                <a:latin typeface="Courier New"/>
                <a:cs typeface="Courier New"/>
              </a:rPr>
              <a:t>#include</a:t>
            </a:r>
            <a:r>
              <a:rPr dirty="0" sz="1800" spc="195">
                <a:solidFill>
                  <a:srgbClr val="0D0D0D"/>
                </a:solidFill>
                <a:latin typeface="Courier New"/>
                <a:cs typeface="Courier New"/>
              </a:rPr>
              <a:t> </a:t>
            </a:r>
            <a:r>
              <a:rPr dirty="0" sz="1800" spc="-10">
                <a:solidFill>
                  <a:srgbClr val="0D0D0D"/>
                </a:solidFill>
                <a:latin typeface="Courier New"/>
                <a:cs typeface="Courier New"/>
              </a:rPr>
              <a:t>"CmderOrchestrator.hpp"</a:t>
            </a:r>
            <a:endParaRPr sz="1800">
              <a:latin typeface="Courier New"/>
              <a:cs typeface="Courier New"/>
            </a:endParaRPr>
          </a:p>
          <a:p>
            <a:pPr marL="12700">
              <a:lnSpc>
                <a:spcPct val="100000"/>
              </a:lnSpc>
              <a:spcBef>
                <a:spcPts val="15"/>
              </a:spcBef>
            </a:pPr>
            <a:r>
              <a:rPr dirty="0" sz="1800" spc="-10">
                <a:solidFill>
                  <a:srgbClr val="0D0D0D"/>
                </a:solidFill>
                <a:latin typeface="UKIJ CJK"/>
                <a:cs typeface="UKIJ CJK"/>
              </a:rPr>
              <a:t>接着修改</a:t>
            </a:r>
            <a:r>
              <a:rPr dirty="0" sz="1800" spc="-35">
                <a:solidFill>
                  <a:srgbClr val="0D0D0D"/>
                </a:solidFill>
                <a:latin typeface="Courier New"/>
                <a:cs typeface="Courier New"/>
              </a:rPr>
              <a:t>src\cmder\Command.hpp</a:t>
            </a:r>
            <a:r>
              <a:rPr dirty="0" sz="1800" spc="-10">
                <a:solidFill>
                  <a:srgbClr val="0D0D0D"/>
                </a:solidFill>
                <a:latin typeface="UKIJ CJK"/>
                <a:cs typeface="UKIJ CJK"/>
              </a:rPr>
              <a:t>中的</a:t>
            </a:r>
            <a:r>
              <a:rPr dirty="0" sz="1800" spc="-10">
                <a:solidFill>
                  <a:srgbClr val="0D0D0D"/>
                </a:solidFill>
                <a:latin typeface="Courier New"/>
                <a:cs typeface="Courier New"/>
              </a:rPr>
              <a:t>MoveCommand</a:t>
            </a:r>
            <a:r>
              <a:rPr dirty="0" sz="1800" spc="-25">
                <a:solidFill>
                  <a:srgbClr val="0D0D0D"/>
                </a:solidFill>
                <a:latin typeface="UKIJ CJK"/>
                <a:cs typeface="UKIJ CJK"/>
              </a:rPr>
              <a:t>移动类</a:t>
            </a:r>
            <a:endParaRPr sz="1800">
              <a:latin typeface="UKIJ CJK"/>
              <a:cs typeface="UKIJ CJK"/>
            </a:endParaRPr>
          </a:p>
          <a:p>
            <a:pPr algn="r" marR="1254760">
              <a:lnSpc>
                <a:spcPct val="100000"/>
              </a:lnSpc>
              <a:spcBef>
                <a:spcPts val="254"/>
              </a:spcBef>
            </a:pPr>
            <a:r>
              <a:rPr dirty="0" sz="1550" spc="-10">
                <a:latin typeface="UKIJ CJK"/>
                <a:cs typeface="UKIJ CJK"/>
              </a:rPr>
              <a:t>添加适配器参数</a:t>
            </a:r>
            <a:endParaRPr sz="1550">
              <a:latin typeface="UKIJ CJK"/>
              <a:cs typeface="UKIJ CJK"/>
            </a:endParaRPr>
          </a:p>
        </p:txBody>
      </p:sp>
      <p:sp>
        <p:nvSpPr>
          <p:cNvPr id="12" name="object 12" descr=""/>
          <p:cNvSpPr txBox="1"/>
          <p:nvPr/>
        </p:nvSpPr>
        <p:spPr>
          <a:xfrm>
            <a:off x="778192" y="3913822"/>
            <a:ext cx="10750550" cy="2491105"/>
          </a:xfrm>
          <a:prstGeom prst="rect">
            <a:avLst/>
          </a:prstGeom>
        </p:spPr>
        <p:txBody>
          <a:bodyPr wrap="square" lIns="0" tIns="15875" rIns="0" bIns="0" rtlCol="0" vert="horz">
            <a:spAutoFit/>
          </a:bodyPr>
          <a:lstStyle/>
          <a:p>
            <a:pPr marL="4198620">
              <a:lnSpc>
                <a:spcPct val="100000"/>
              </a:lnSpc>
              <a:spcBef>
                <a:spcPts val="125"/>
              </a:spcBef>
            </a:pPr>
            <a:r>
              <a:rPr dirty="0" sz="1550" spc="-5">
                <a:latin typeface="UKIJ CJK"/>
                <a:cs typeface="UKIJ CJK"/>
              </a:rPr>
              <a:t>具体的原子移动分解交给适配器实现</a:t>
            </a:r>
            <a:endParaRPr sz="1550">
              <a:latin typeface="UKIJ CJK"/>
              <a:cs typeface="UKIJ CJK"/>
            </a:endParaRPr>
          </a:p>
          <a:p>
            <a:pPr>
              <a:lnSpc>
                <a:spcPct val="100000"/>
              </a:lnSpc>
              <a:spcBef>
                <a:spcPts val="35"/>
              </a:spcBef>
            </a:pPr>
            <a:endParaRPr sz="1550">
              <a:latin typeface="UKIJ CJK"/>
              <a:cs typeface="UKIJ CJK"/>
            </a:endParaRPr>
          </a:p>
          <a:p>
            <a:pPr marL="12700">
              <a:lnSpc>
                <a:spcPct val="100000"/>
              </a:lnSpc>
            </a:pPr>
            <a:r>
              <a:rPr dirty="0" sz="1800" spc="-10">
                <a:solidFill>
                  <a:srgbClr val="0D0D0D"/>
                </a:solidFill>
                <a:latin typeface="UKIJ CJK"/>
                <a:cs typeface="UKIJ CJK"/>
              </a:rPr>
              <a:t>请大家自行判断</a:t>
            </a:r>
            <a:r>
              <a:rPr dirty="0" sz="1800" spc="-35">
                <a:solidFill>
                  <a:srgbClr val="0D0D0D"/>
                </a:solidFill>
                <a:latin typeface="Courier New"/>
                <a:cs typeface="Courier New"/>
              </a:rPr>
              <a:t>src\cmder\Command.hpp</a:t>
            </a:r>
            <a:r>
              <a:rPr dirty="0" sz="1800" spc="-15">
                <a:solidFill>
                  <a:srgbClr val="0D0D0D"/>
                </a:solidFill>
                <a:latin typeface="UKIJ CJK"/>
                <a:cs typeface="UKIJ CJK"/>
              </a:rPr>
              <a:t>中的剩余代码是否需要修改并自行修改</a:t>
            </a:r>
            <a:endParaRPr sz="1800">
              <a:latin typeface="UKIJ CJK"/>
              <a:cs typeface="UKIJ CJK"/>
            </a:endParaRPr>
          </a:p>
          <a:p>
            <a:pPr marL="12700" marR="5080">
              <a:lnSpc>
                <a:spcPts val="2100"/>
              </a:lnSpc>
              <a:spcBef>
                <a:spcPts val="140"/>
              </a:spcBef>
            </a:pPr>
            <a:r>
              <a:rPr dirty="0" sz="1800" spc="-20">
                <a:solidFill>
                  <a:srgbClr val="0D0D0D"/>
                </a:solidFill>
                <a:latin typeface="UKIJ CJK"/>
                <a:cs typeface="UKIJ CJK"/>
              </a:rPr>
              <a:t>提示：</a:t>
            </a:r>
            <a:r>
              <a:rPr dirty="0" sz="1800" spc="-40">
                <a:solidFill>
                  <a:srgbClr val="0D0D0D"/>
                </a:solidFill>
                <a:latin typeface="Courier New"/>
                <a:cs typeface="Courier New"/>
              </a:rPr>
              <a:t>FastCommand</a:t>
            </a:r>
            <a:r>
              <a:rPr dirty="0" sz="1800" spc="-10">
                <a:solidFill>
                  <a:srgbClr val="0D0D0D"/>
                </a:solidFill>
                <a:latin typeface="UKIJ CJK"/>
                <a:cs typeface="UKIJ CJK"/>
              </a:rPr>
              <a:t>和</a:t>
            </a:r>
            <a:r>
              <a:rPr dirty="0" sz="1800" spc="-25">
                <a:solidFill>
                  <a:srgbClr val="0D0D0D"/>
                </a:solidFill>
                <a:latin typeface="Courier New"/>
                <a:cs typeface="Courier New"/>
              </a:rPr>
              <a:t>ReverseCommand</a:t>
            </a:r>
            <a:r>
              <a:rPr dirty="0" sz="1800" spc="5">
                <a:solidFill>
                  <a:srgbClr val="0D0D0D"/>
                </a:solidFill>
                <a:latin typeface="UKIJ CJK"/>
                <a:cs typeface="UKIJ CJK"/>
              </a:rPr>
              <a:t>和车的类型无关，所以和</a:t>
            </a:r>
            <a:r>
              <a:rPr dirty="0" sz="1800" spc="-20">
                <a:solidFill>
                  <a:srgbClr val="0D0D0D"/>
                </a:solidFill>
                <a:latin typeface="Courier New"/>
                <a:cs typeface="Courier New"/>
              </a:rPr>
              <a:t>CmderOrchestrator</a:t>
            </a:r>
            <a:r>
              <a:rPr dirty="0" sz="1800" spc="-10">
                <a:solidFill>
                  <a:srgbClr val="0D0D0D"/>
                </a:solidFill>
                <a:latin typeface="UKIJ CJK"/>
                <a:cs typeface="UKIJ CJK"/>
              </a:rPr>
              <a:t>适配器无关，因</a:t>
            </a:r>
            <a:r>
              <a:rPr dirty="0" sz="1800" spc="-15">
                <a:solidFill>
                  <a:srgbClr val="0D0D0D"/>
                </a:solidFill>
                <a:latin typeface="UKIJ CJK"/>
                <a:cs typeface="UKIJ CJK"/>
              </a:rPr>
              <a:t>此函数实现代码可以不用改，但为了统一，函数参数还是添加适配器参数</a:t>
            </a:r>
            <a:endParaRPr sz="1800">
              <a:latin typeface="UKIJ CJK"/>
              <a:cs typeface="UKIJ CJK"/>
            </a:endParaRPr>
          </a:p>
          <a:p>
            <a:pPr marL="12700" marR="393065">
              <a:lnSpc>
                <a:spcPct val="149500"/>
              </a:lnSpc>
              <a:spcBef>
                <a:spcPts val="1895"/>
              </a:spcBef>
            </a:pPr>
            <a:r>
              <a:rPr dirty="0" sz="1800" spc="-40">
                <a:solidFill>
                  <a:srgbClr val="0D0D0D"/>
                </a:solidFill>
                <a:latin typeface="Courier New"/>
                <a:cs typeface="Courier New"/>
              </a:rPr>
              <a:t>Command</a:t>
            </a:r>
            <a:r>
              <a:rPr dirty="0" sz="1800" spc="-5">
                <a:solidFill>
                  <a:srgbClr val="0D0D0D"/>
                </a:solidFill>
                <a:latin typeface="UKIJ CJK"/>
                <a:cs typeface="UKIJ CJK"/>
              </a:rPr>
              <a:t>方法添加了参数，那么调用</a:t>
            </a:r>
            <a:r>
              <a:rPr dirty="0" sz="1800" spc="-40">
                <a:solidFill>
                  <a:srgbClr val="0D0D0D"/>
                </a:solidFill>
                <a:latin typeface="Courier New"/>
                <a:cs typeface="Courier New"/>
              </a:rPr>
              <a:t>Command</a:t>
            </a:r>
            <a:r>
              <a:rPr dirty="0" sz="1800" spc="-5">
                <a:solidFill>
                  <a:srgbClr val="0D0D0D"/>
                </a:solidFill>
                <a:latin typeface="UKIJ CJK"/>
                <a:cs typeface="UKIJ CJK"/>
              </a:rPr>
              <a:t>的地方也需要添加适配器参数，因此我们接下来需要修改</a:t>
            </a:r>
            <a:r>
              <a:rPr dirty="0" sz="1800" spc="-50">
                <a:solidFill>
                  <a:srgbClr val="0D0D0D"/>
                </a:solidFill>
                <a:latin typeface="UKIJ CJK"/>
                <a:cs typeface="UKIJ CJK"/>
              </a:rPr>
              <a:t> </a:t>
            </a:r>
            <a:r>
              <a:rPr dirty="0" sz="1800" spc="-10">
                <a:solidFill>
                  <a:srgbClr val="0D0D0D"/>
                </a:solidFill>
                <a:latin typeface="Courier New"/>
                <a:cs typeface="Courier New"/>
              </a:rPr>
              <a:t>CmderFactory</a:t>
            </a:r>
            <a:endParaRPr sz="1800">
              <a:latin typeface="Courier New"/>
              <a:cs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33425" y="1590675"/>
            <a:ext cx="8658225" cy="4714875"/>
            <a:chOff x="733425" y="1590675"/>
            <a:chExt cx="8658225" cy="4714875"/>
          </a:xfrm>
        </p:grpSpPr>
        <p:pic>
          <p:nvPicPr>
            <p:cNvPr id="3" name="object 3" descr=""/>
            <p:cNvPicPr/>
            <p:nvPr/>
          </p:nvPicPr>
          <p:blipFill>
            <a:blip r:embed="rId2" cstate="print"/>
            <a:stretch>
              <a:fillRect/>
            </a:stretch>
          </p:blipFill>
          <p:spPr>
            <a:xfrm>
              <a:off x="733425" y="1590675"/>
              <a:ext cx="8658225" cy="4714875"/>
            </a:xfrm>
            <a:prstGeom prst="rect">
              <a:avLst/>
            </a:prstGeom>
          </p:spPr>
        </p:pic>
        <p:sp>
          <p:nvSpPr>
            <p:cNvPr id="4" name="object 4" descr=""/>
            <p:cNvSpPr/>
            <p:nvPr/>
          </p:nvSpPr>
          <p:spPr>
            <a:xfrm>
              <a:off x="1833625" y="1605025"/>
              <a:ext cx="7286625" cy="4314825"/>
            </a:xfrm>
            <a:custGeom>
              <a:avLst/>
              <a:gdLst/>
              <a:ahLst/>
              <a:cxnLst/>
              <a:rect l="l" t="t" r="r" b="b"/>
              <a:pathLst>
                <a:path w="7286625" h="4314825">
                  <a:moveTo>
                    <a:pt x="0" y="3391662"/>
                  </a:moveTo>
                  <a:lnTo>
                    <a:pt x="6042" y="3361688"/>
                  </a:lnTo>
                  <a:lnTo>
                    <a:pt x="22526" y="3337226"/>
                  </a:lnTo>
                  <a:lnTo>
                    <a:pt x="46988" y="3320742"/>
                  </a:lnTo>
                  <a:lnTo>
                    <a:pt x="76962" y="3314700"/>
                  </a:lnTo>
                  <a:lnTo>
                    <a:pt x="1532636" y="3314700"/>
                  </a:lnTo>
                  <a:lnTo>
                    <a:pt x="1562629" y="3320742"/>
                  </a:lnTo>
                  <a:lnTo>
                    <a:pt x="1587134" y="3337226"/>
                  </a:lnTo>
                  <a:lnTo>
                    <a:pt x="1603662" y="3361688"/>
                  </a:lnTo>
                  <a:lnTo>
                    <a:pt x="1609725" y="3391662"/>
                  </a:lnTo>
                  <a:lnTo>
                    <a:pt x="1609725" y="4237723"/>
                  </a:lnTo>
                  <a:lnTo>
                    <a:pt x="1603662" y="4267709"/>
                  </a:lnTo>
                  <a:lnTo>
                    <a:pt x="1587134" y="4292196"/>
                  </a:lnTo>
                  <a:lnTo>
                    <a:pt x="1562629" y="4308707"/>
                  </a:lnTo>
                  <a:lnTo>
                    <a:pt x="1532636" y="4314761"/>
                  </a:lnTo>
                  <a:lnTo>
                    <a:pt x="76962" y="4314761"/>
                  </a:lnTo>
                  <a:lnTo>
                    <a:pt x="46988" y="4308707"/>
                  </a:lnTo>
                  <a:lnTo>
                    <a:pt x="22526" y="4292196"/>
                  </a:lnTo>
                  <a:lnTo>
                    <a:pt x="6042" y="4267709"/>
                  </a:lnTo>
                  <a:lnTo>
                    <a:pt x="0" y="4237723"/>
                  </a:lnTo>
                  <a:lnTo>
                    <a:pt x="0" y="3391662"/>
                  </a:lnTo>
                  <a:close/>
                </a:path>
                <a:path w="7286625" h="4314825">
                  <a:moveTo>
                    <a:pt x="4419600" y="16763"/>
                  </a:moveTo>
                  <a:lnTo>
                    <a:pt x="4419600" y="7493"/>
                  </a:lnTo>
                  <a:lnTo>
                    <a:pt x="4427093" y="0"/>
                  </a:lnTo>
                  <a:lnTo>
                    <a:pt x="4436364" y="0"/>
                  </a:lnTo>
                  <a:lnTo>
                    <a:pt x="7269733" y="0"/>
                  </a:lnTo>
                  <a:lnTo>
                    <a:pt x="7279005" y="0"/>
                  </a:lnTo>
                  <a:lnTo>
                    <a:pt x="7286625" y="7493"/>
                  </a:lnTo>
                  <a:lnTo>
                    <a:pt x="7286625" y="16763"/>
                  </a:lnTo>
                  <a:lnTo>
                    <a:pt x="7286625" y="202184"/>
                  </a:lnTo>
                  <a:lnTo>
                    <a:pt x="7286625" y="211454"/>
                  </a:lnTo>
                  <a:lnTo>
                    <a:pt x="7279005" y="219075"/>
                  </a:lnTo>
                  <a:lnTo>
                    <a:pt x="7269733" y="219075"/>
                  </a:lnTo>
                  <a:lnTo>
                    <a:pt x="4436364" y="219075"/>
                  </a:lnTo>
                  <a:lnTo>
                    <a:pt x="4427093" y="219075"/>
                  </a:lnTo>
                  <a:lnTo>
                    <a:pt x="4419600" y="211454"/>
                  </a:lnTo>
                  <a:lnTo>
                    <a:pt x="4419600" y="202184"/>
                  </a:lnTo>
                  <a:lnTo>
                    <a:pt x="4419600" y="16763"/>
                  </a:lnTo>
                  <a:close/>
                </a:path>
              </a:pathLst>
            </a:custGeom>
            <a:ln w="28575">
              <a:solidFill>
                <a:srgbClr val="C6000A"/>
              </a:solidFill>
            </a:ln>
          </p:spPr>
          <p:txBody>
            <a:bodyPr wrap="square" lIns="0" tIns="0" rIns="0" bIns="0" rtlCol="0"/>
            <a:lstStyle/>
            <a:p/>
          </p:txBody>
        </p:sp>
        <p:sp>
          <p:nvSpPr>
            <p:cNvPr id="5" name="object 5" descr=""/>
            <p:cNvSpPr/>
            <p:nvPr/>
          </p:nvSpPr>
          <p:spPr>
            <a:xfrm>
              <a:off x="7501001" y="1886965"/>
              <a:ext cx="1619250" cy="1108710"/>
            </a:xfrm>
            <a:custGeom>
              <a:avLst/>
              <a:gdLst/>
              <a:ahLst/>
              <a:cxnLst/>
              <a:rect l="l" t="t" r="r" b="b"/>
              <a:pathLst>
                <a:path w="1619250" h="1108710">
                  <a:moveTo>
                    <a:pt x="302259" y="0"/>
                  </a:moveTo>
                  <a:lnTo>
                    <a:pt x="269875" y="584835"/>
                  </a:lnTo>
                  <a:lnTo>
                    <a:pt x="0" y="584835"/>
                  </a:lnTo>
                  <a:lnTo>
                    <a:pt x="0" y="1108710"/>
                  </a:lnTo>
                  <a:lnTo>
                    <a:pt x="1619250" y="1108710"/>
                  </a:lnTo>
                  <a:lnTo>
                    <a:pt x="1619250" y="584835"/>
                  </a:lnTo>
                  <a:lnTo>
                    <a:pt x="674624" y="584835"/>
                  </a:lnTo>
                  <a:lnTo>
                    <a:pt x="302259" y="0"/>
                  </a:lnTo>
                  <a:close/>
                </a:path>
              </a:pathLst>
            </a:custGeom>
            <a:solidFill>
              <a:srgbClr val="FFF1CC"/>
            </a:solidFill>
          </p:spPr>
          <p:txBody>
            <a:bodyPr wrap="square" lIns="0" tIns="0" rIns="0" bIns="0" rtlCol="0"/>
            <a:lstStyle/>
            <a:p/>
          </p:txBody>
        </p:sp>
        <p:sp>
          <p:nvSpPr>
            <p:cNvPr id="6" name="object 6" descr=""/>
            <p:cNvSpPr/>
            <p:nvPr/>
          </p:nvSpPr>
          <p:spPr>
            <a:xfrm>
              <a:off x="7501001" y="1886965"/>
              <a:ext cx="1619250" cy="1108710"/>
            </a:xfrm>
            <a:custGeom>
              <a:avLst/>
              <a:gdLst/>
              <a:ahLst/>
              <a:cxnLst/>
              <a:rect l="l" t="t" r="r" b="b"/>
              <a:pathLst>
                <a:path w="1619250" h="1108710">
                  <a:moveTo>
                    <a:pt x="0" y="584835"/>
                  </a:moveTo>
                  <a:lnTo>
                    <a:pt x="269875" y="584835"/>
                  </a:lnTo>
                  <a:lnTo>
                    <a:pt x="302259" y="0"/>
                  </a:lnTo>
                  <a:lnTo>
                    <a:pt x="674624" y="584835"/>
                  </a:lnTo>
                  <a:lnTo>
                    <a:pt x="1619250" y="584835"/>
                  </a:lnTo>
                  <a:lnTo>
                    <a:pt x="1619250" y="672084"/>
                  </a:lnTo>
                  <a:lnTo>
                    <a:pt x="1619250" y="803021"/>
                  </a:lnTo>
                  <a:lnTo>
                    <a:pt x="1619250" y="1108710"/>
                  </a:lnTo>
                  <a:lnTo>
                    <a:pt x="674624" y="1108710"/>
                  </a:lnTo>
                  <a:lnTo>
                    <a:pt x="269875" y="1108710"/>
                  </a:lnTo>
                  <a:lnTo>
                    <a:pt x="0" y="1108710"/>
                  </a:lnTo>
                  <a:lnTo>
                    <a:pt x="0" y="803021"/>
                  </a:lnTo>
                  <a:lnTo>
                    <a:pt x="0" y="672084"/>
                  </a:lnTo>
                  <a:lnTo>
                    <a:pt x="0" y="584835"/>
                  </a:lnTo>
                  <a:close/>
                </a:path>
              </a:pathLst>
            </a:custGeom>
            <a:ln w="12700">
              <a:solidFill>
                <a:srgbClr val="213E58"/>
              </a:solidFill>
            </a:ln>
          </p:spPr>
          <p:txBody>
            <a:bodyPr wrap="square" lIns="0" tIns="0" rIns="0" bIns="0" rtlCol="0"/>
            <a:lstStyle/>
            <a:p/>
          </p:txBody>
        </p:sp>
      </p:grpSp>
      <p:sp>
        <p:nvSpPr>
          <p:cNvPr id="7" name="object 7"/>
          <p:cNvSpPr txBox="1">
            <a:spLocks noGrp="1"/>
          </p:cNvSpPr>
          <p:nvPr>
            <p:ph type="title"/>
          </p:nvPr>
        </p:nvSpPr>
        <p:spPr>
          <a:prstGeom prst="rect"/>
        </p:spPr>
        <p:txBody>
          <a:bodyPr wrap="square" lIns="0" tIns="16510" rIns="0" bIns="0" rtlCol="0" vert="horz">
            <a:spAutoFit/>
          </a:bodyPr>
          <a:lstStyle/>
          <a:p>
            <a:pPr marL="12700">
              <a:lnSpc>
                <a:spcPct val="100000"/>
              </a:lnSpc>
              <a:spcBef>
                <a:spcPts val="130"/>
              </a:spcBef>
            </a:pPr>
            <a:r>
              <a:rPr dirty="0" spc="-20"/>
              <a:t>代码实现</a:t>
            </a:r>
          </a:p>
        </p:txBody>
      </p:sp>
      <p:sp>
        <p:nvSpPr>
          <p:cNvPr id="8" name="object 8" descr=""/>
          <p:cNvSpPr txBox="1"/>
          <p:nvPr/>
        </p:nvSpPr>
        <p:spPr>
          <a:xfrm>
            <a:off x="721994" y="1090866"/>
            <a:ext cx="399796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10">
                <a:solidFill>
                  <a:srgbClr val="0D0D0D"/>
                </a:solidFill>
                <a:latin typeface="Courier New"/>
                <a:cs typeface="Courier New"/>
              </a:rPr>
              <a:t>src\cmder\CmderFactory.hpp</a:t>
            </a:r>
            <a:endParaRPr sz="1800">
              <a:latin typeface="Courier New"/>
              <a:cs typeface="Courier New"/>
            </a:endParaRPr>
          </a:p>
        </p:txBody>
      </p:sp>
      <p:sp>
        <p:nvSpPr>
          <p:cNvPr id="9" name="object 9" descr=""/>
          <p:cNvSpPr txBox="1"/>
          <p:nvPr/>
        </p:nvSpPr>
        <p:spPr>
          <a:xfrm>
            <a:off x="7577201" y="2574861"/>
            <a:ext cx="1425575" cy="266065"/>
          </a:xfrm>
          <a:prstGeom prst="rect">
            <a:avLst/>
          </a:prstGeom>
        </p:spPr>
        <p:txBody>
          <a:bodyPr wrap="square" lIns="0" tIns="15875" rIns="0" bIns="0" rtlCol="0" vert="horz">
            <a:spAutoFit/>
          </a:bodyPr>
          <a:lstStyle/>
          <a:p>
            <a:pPr marL="12700">
              <a:lnSpc>
                <a:spcPct val="100000"/>
              </a:lnSpc>
              <a:spcBef>
                <a:spcPts val="125"/>
              </a:spcBef>
            </a:pPr>
            <a:r>
              <a:rPr dirty="0" sz="1550" spc="-10">
                <a:latin typeface="UKIJ CJK"/>
                <a:cs typeface="UKIJ CJK"/>
              </a:rPr>
              <a:t>添加适配器参数</a:t>
            </a:r>
            <a:endParaRPr sz="1550">
              <a:latin typeface="UKIJ CJK"/>
              <a:cs typeface="UKIJ CJK"/>
            </a:endParaRPr>
          </a:p>
        </p:txBody>
      </p:sp>
      <p:grpSp>
        <p:nvGrpSpPr>
          <p:cNvPr id="10" name="object 10" descr=""/>
          <p:cNvGrpSpPr/>
          <p:nvPr/>
        </p:nvGrpSpPr>
        <p:grpSpPr>
          <a:xfrm>
            <a:off x="3422015" y="1819275"/>
            <a:ext cx="4261485" cy="3612515"/>
            <a:chOff x="3422015" y="1819275"/>
            <a:chExt cx="4261485" cy="3612515"/>
          </a:xfrm>
        </p:grpSpPr>
        <p:sp>
          <p:nvSpPr>
            <p:cNvPr id="11" name="object 11" descr=""/>
            <p:cNvSpPr/>
            <p:nvPr/>
          </p:nvSpPr>
          <p:spPr>
            <a:xfrm>
              <a:off x="3422015" y="4972050"/>
              <a:ext cx="274955" cy="459740"/>
            </a:xfrm>
            <a:custGeom>
              <a:avLst/>
              <a:gdLst/>
              <a:ahLst/>
              <a:cxnLst/>
              <a:rect l="l" t="t" r="r" b="b"/>
              <a:pathLst>
                <a:path w="274954" h="459739">
                  <a:moveTo>
                    <a:pt x="201347" y="89649"/>
                  </a:moveTo>
                  <a:lnTo>
                    <a:pt x="0" y="440309"/>
                  </a:lnTo>
                  <a:lnTo>
                    <a:pt x="33020" y="459231"/>
                  </a:lnTo>
                  <a:lnTo>
                    <a:pt x="234330" y="108636"/>
                  </a:lnTo>
                  <a:lnTo>
                    <a:pt x="201347" y="89649"/>
                  </a:lnTo>
                  <a:close/>
                </a:path>
                <a:path w="274954" h="459739">
                  <a:moveTo>
                    <a:pt x="270479" y="73151"/>
                  </a:moveTo>
                  <a:lnTo>
                    <a:pt x="210820" y="73151"/>
                  </a:lnTo>
                  <a:lnTo>
                    <a:pt x="243839" y="92075"/>
                  </a:lnTo>
                  <a:lnTo>
                    <a:pt x="234330" y="108636"/>
                  </a:lnTo>
                  <a:lnTo>
                    <a:pt x="267335" y="127635"/>
                  </a:lnTo>
                  <a:lnTo>
                    <a:pt x="270479" y="73151"/>
                  </a:lnTo>
                  <a:close/>
                </a:path>
                <a:path w="274954" h="459739">
                  <a:moveTo>
                    <a:pt x="210820" y="73151"/>
                  </a:moveTo>
                  <a:lnTo>
                    <a:pt x="201347" y="89649"/>
                  </a:lnTo>
                  <a:lnTo>
                    <a:pt x="234330" y="108636"/>
                  </a:lnTo>
                  <a:lnTo>
                    <a:pt x="243839" y="92075"/>
                  </a:lnTo>
                  <a:lnTo>
                    <a:pt x="210820" y="73151"/>
                  </a:lnTo>
                  <a:close/>
                </a:path>
                <a:path w="274954" h="459739">
                  <a:moveTo>
                    <a:pt x="274700" y="0"/>
                  </a:moveTo>
                  <a:lnTo>
                    <a:pt x="168275" y="70612"/>
                  </a:lnTo>
                  <a:lnTo>
                    <a:pt x="201347" y="89649"/>
                  </a:lnTo>
                  <a:lnTo>
                    <a:pt x="210820" y="73151"/>
                  </a:lnTo>
                  <a:lnTo>
                    <a:pt x="270479" y="73151"/>
                  </a:lnTo>
                  <a:lnTo>
                    <a:pt x="274700" y="0"/>
                  </a:lnTo>
                  <a:close/>
                </a:path>
              </a:pathLst>
            </a:custGeom>
            <a:solidFill>
              <a:srgbClr val="FF0000"/>
            </a:solidFill>
          </p:spPr>
          <p:txBody>
            <a:bodyPr wrap="square" lIns="0" tIns="0" rIns="0" bIns="0" rtlCol="0"/>
            <a:lstStyle/>
            <a:p/>
          </p:txBody>
        </p:sp>
        <p:sp>
          <p:nvSpPr>
            <p:cNvPr id="12" name="object 12" descr=""/>
            <p:cNvSpPr/>
            <p:nvPr/>
          </p:nvSpPr>
          <p:spPr>
            <a:xfrm>
              <a:off x="3443351" y="4748276"/>
              <a:ext cx="514350" cy="228600"/>
            </a:xfrm>
            <a:custGeom>
              <a:avLst/>
              <a:gdLst/>
              <a:ahLst/>
              <a:cxnLst/>
              <a:rect l="l" t="t" r="r" b="b"/>
              <a:pathLst>
                <a:path w="514350" h="228600">
                  <a:moveTo>
                    <a:pt x="0" y="17525"/>
                  </a:moveTo>
                  <a:lnTo>
                    <a:pt x="0" y="7874"/>
                  </a:lnTo>
                  <a:lnTo>
                    <a:pt x="7874" y="0"/>
                  </a:lnTo>
                  <a:lnTo>
                    <a:pt x="17525" y="0"/>
                  </a:lnTo>
                  <a:lnTo>
                    <a:pt x="496697" y="0"/>
                  </a:lnTo>
                  <a:lnTo>
                    <a:pt x="506349" y="0"/>
                  </a:lnTo>
                  <a:lnTo>
                    <a:pt x="514350" y="7874"/>
                  </a:lnTo>
                  <a:lnTo>
                    <a:pt x="514350" y="17525"/>
                  </a:lnTo>
                  <a:lnTo>
                    <a:pt x="514350" y="210947"/>
                  </a:lnTo>
                  <a:lnTo>
                    <a:pt x="514350" y="220599"/>
                  </a:lnTo>
                  <a:lnTo>
                    <a:pt x="506349" y="228600"/>
                  </a:lnTo>
                  <a:lnTo>
                    <a:pt x="496697" y="228600"/>
                  </a:lnTo>
                  <a:lnTo>
                    <a:pt x="17525" y="228600"/>
                  </a:lnTo>
                  <a:lnTo>
                    <a:pt x="7874" y="228600"/>
                  </a:lnTo>
                  <a:lnTo>
                    <a:pt x="0" y="220599"/>
                  </a:lnTo>
                  <a:lnTo>
                    <a:pt x="0" y="210947"/>
                  </a:lnTo>
                  <a:lnTo>
                    <a:pt x="0" y="17525"/>
                  </a:lnTo>
                  <a:close/>
                </a:path>
              </a:pathLst>
            </a:custGeom>
            <a:ln w="28575">
              <a:solidFill>
                <a:srgbClr val="C6000A"/>
              </a:solidFill>
            </a:ln>
          </p:spPr>
          <p:txBody>
            <a:bodyPr wrap="square" lIns="0" tIns="0" rIns="0" bIns="0" rtlCol="0"/>
            <a:lstStyle/>
            <a:p/>
          </p:txBody>
        </p:sp>
        <p:sp>
          <p:nvSpPr>
            <p:cNvPr id="13" name="object 13" descr=""/>
            <p:cNvSpPr/>
            <p:nvPr/>
          </p:nvSpPr>
          <p:spPr>
            <a:xfrm>
              <a:off x="3684397" y="1819275"/>
              <a:ext cx="3999229" cy="2935605"/>
            </a:xfrm>
            <a:custGeom>
              <a:avLst/>
              <a:gdLst/>
              <a:ahLst/>
              <a:cxnLst/>
              <a:rect l="l" t="t" r="r" b="b"/>
              <a:pathLst>
                <a:path w="3999229" h="2935604">
                  <a:moveTo>
                    <a:pt x="3895601" y="52144"/>
                  </a:moveTo>
                  <a:lnTo>
                    <a:pt x="0" y="2904744"/>
                  </a:lnTo>
                  <a:lnTo>
                    <a:pt x="22605" y="2935478"/>
                  </a:lnTo>
                  <a:lnTo>
                    <a:pt x="3918152" y="82918"/>
                  </a:lnTo>
                  <a:lnTo>
                    <a:pt x="3895601" y="52144"/>
                  </a:lnTo>
                  <a:close/>
                </a:path>
                <a:path w="3999229" h="2935604">
                  <a:moveTo>
                    <a:pt x="3978084" y="40894"/>
                  </a:moveTo>
                  <a:lnTo>
                    <a:pt x="3910964" y="40894"/>
                  </a:lnTo>
                  <a:lnTo>
                    <a:pt x="3933571" y="71627"/>
                  </a:lnTo>
                  <a:lnTo>
                    <a:pt x="3918152" y="82918"/>
                  </a:lnTo>
                  <a:lnTo>
                    <a:pt x="3940682" y="113664"/>
                  </a:lnTo>
                  <a:lnTo>
                    <a:pt x="3978084" y="40894"/>
                  </a:lnTo>
                  <a:close/>
                </a:path>
                <a:path w="3999229" h="2935604">
                  <a:moveTo>
                    <a:pt x="3910964" y="40894"/>
                  </a:moveTo>
                  <a:lnTo>
                    <a:pt x="3895601" y="52144"/>
                  </a:lnTo>
                  <a:lnTo>
                    <a:pt x="3918152" y="82918"/>
                  </a:lnTo>
                  <a:lnTo>
                    <a:pt x="3933571" y="71627"/>
                  </a:lnTo>
                  <a:lnTo>
                    <a:pt x="3910964" y="40894"/>
                  </a:lnTo>
                  <a:close/>
                </a:path>
                <a:path w="3999229" h="2935604">
                  <a:moveTo>
                    <a:pt x="3999103" y="0"/>
                  </a:moveTo>
                  <a:lnTo>
                    <a:pt x="3873119" y="21462"/>
                  </a:lnTo>
                  <a:lnTo>
                    <a:pt x="3895601" y="52144"/>
                  </a:lnTo>
                  <a:lnTo>
                    <a:pt x="3910964" y="40894"/>
                  </a:lnTo>
                  <a:lnTo>
                    <a:pt x="3978084" y="40894"/>
                  </a:lnTo>
                  <a:lnTo>
                    <a:pt x="3999103" y="0"/>
                  </a:lnTo>
                  <a:close/>
                </a:path>
              </a:pathLst>
            </a:custGeom>
            <a:solidFill>
              <a:srgbClr val="FF0000"/>
            </a:solidFill>
          </p:spPr>
          <p:txBody>
            <a:bodyPr wrap="square" lIns="0" tIns="0" rIns="0" bIns="0" rtlCol="0"/>
            <a:lstStyle/>
            <a:p/>
          </p:txBody>
        </p:sp>
      </p:grpSp>
      <p:sp>
        <p:nvSpPr>
          <p:cNvPr id="14" name="object 14"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65</a:t>
            </a:r>
          </a:p>
        </p:txBody>
      </p:sp>
      <p:sp>
        <p:nvSpPr>
          <p:cNvPr id="15" name="object 15"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3900" y="2105025"/>
            <a:ext cx="6448425" cy="4162425"/>
            <a:chOff x="723900" y="2105025"/>
            <a:chExt cx="6448425" cy="4162425"/>
          </a:xfrm>
        </p:grpSpPr>
        <p:pic>
          <p:nvPicPr>
            <p:cNvPr id="3" name="object 3" descr=""/>
            <p:cNvPicPr/>
            <p:nvPr/>
          </p:nvPicPr>
          <p:blipFill>
            <a:blip r:embed="rId2" cstate="print"/>
            <a:stretch>
              <a:fillRect/>
            </a:stretch>
          </p:blipFill>
          <p:spPr>
            <a:xfrm>
              <a:off x="733425" y="2105025"/>
              <a:ext cx="6438900" cy="4162425"/>
            </a:xfrm>
            <a:prstGeom prst="rect">
              <a:avLst/>
            </a:prstGeom>
          </p:spPr>
        </p:pic>
        <p:sp>
          <p:nvSpPr>
            <p:cNvPr id="4" name="object 4" descr=""/>
            <p:cNvSpPr/>
            <p:nvPr/>
          </p:nvSpPr>
          <p:spPr>
            <a:xfrm>
              <a:off x="738187" y="2357500"/>
              <a:ext cx="2781935" cy="533400"/>
            </a:xfrm>
            <a:custGeom>
              <a:avLst/>
              <a:gdLst/>
              <a:ahLst/>
              <a:cxnLst/>
              <a:rect l="l" t="t" r="r" b="b"/>
              <a:pathLst>
                <a:path w="2781935" h="533400">
                  <a:moveTo>
                    <a:pt x="0" y="41021"/>
                  </a:moveTo>
                  <a:lnTo>
                    <a:pt x="3227" y="25020"/>
                  </a:lnTo>
                  <a:lnTo>
                    <a:pt x="12031" y="11985"/>
                  </a:lnTo>
                  <a:lnTo>
                    <a:pt x="25090" y="3212"/>
                  </a:lnTo>
                  <a:lnTo>
                    <a:pt x="41084" y="0"/>
                  </a:lnTo>
                  <a:lnTo>
                    <a:pt x="2740215" y="0"/>
                  </a:lnTo>
                  <a:lnTo>
                    <a:pt x="2756235" y="3212"/>
                  </a:lnTo>
                  <a:lnTo>
                    <a:pt x="2769314" y="11985"/>
                  </a:lnTo>
                  <a:lnTo>
                    <a:pt x="2778130" y="25020"/>
                  </a:lnTo>
                  <a:lnTo>
                    <a:pt x="2781363" y="41021"/>
                  </a:lnTo>
                  <a:lnTo>
                    <a:pt x="2781363" y="492251"/>
                  </a:lnTo>
                  <a:lnTo>
                    <a:pt x="2778130" y="508271"/>
                  </a:lnTo>
                  <a:lnTo>
                    <a:pt x="2769314" y="521350"/>
                  </a:lnTo>
                  <a:lnTo>
                    <a:pt x="2756235" y="530167"/>
                  </a:lnTo>
                  <a:lnTo>
                    <a:pt x="2740215" y="533400"/>
                  </a:lnTo>
                  <a:lnTo>
                    <a:pt x="41084" y="533400"/>
                  </a:lnTo>
                  <a:lnTo>
                    <a:pt x="25090" y="530167"/>
                  </a:lnTo>
                  <a:lnTo>
                    <a:pt x="12031" y="521350"/>
                  </a:lnTo>
                  <a:lnTo>
                    <a:pt x="3227" y="508271"/>
                  </a:lnTo>
                  <a:lnTo>
                    <a:pt x="0" y="492251"/>
                  </a:lnTo>
                  <a:lnTo>
                    <a:pt x="0" y="41021"/>
                  </a:lnTo>
                  <a:close/>
                </a:path>
              </a:pathLst>
            </a:custGeom>
            <a:ln w="28575">
              <a:solidFill>
                <a:srgbClr val="C6000A"/>
              </a:solidFill>
            </a:ln>
          </p:spPr>
          <p:txBody>
            <a:bodyPr wrap="square" lIns="0" tIns="0" rIns="0" bIns="0" rtlCol="0"/>
            <a:lstStyle/>
            <a:p/>
          </p:txBody>
        </p:sp>
        <p:sp>
          <p:nvSpPr>
            <p:cNvPr id="5" name="object 5" descr=""/>
            <p:cNvSpPr/>
            <p:nvPr/>
          </p:nvSpPr>
          <p:spPr>
            <a:xfrm>
              <a:off x="3497072" y="2357500"/>
              <a:ext cx="1261110" cy="523875"/>
            </a:xfrm>
            <a:custGeom>
              <a:avLst/>
              <a:gdLst/>
              <a:ahLst/>
              <a:cxnLst/>
              <a:rect l="l" t="t" r="r" b="b"/>
              <a:pathLst>
                <a:path w="1261110" h="523875">
                  <a:moveTo>
                    <a:pt x="1260728" y="0"/>
                  </a:moveTo>
                  <a:lnTo>
                    <a:pt x="222503" y="0"/>
                  </a:lnTo>
                  <a:lnTo>
                    <a:pt x="222503" y="87249"/>
                  </a:lnTo>
                  <a:lnTo>
                    <a:pt x="0" y="142366"/>
                  </a:lnTo>
                  <a:lnTo>
                    <a:pt x="222503" y="218186"/>
                  </a:lnTo>
                  <a:lnTo>
                    <a:pt x="222503" y="523875"/>
                  </a:lnTo>
                  <a:lnTo>
                    <a:pt x="1260728" y="523875"/>
                  </a:lnTo>
                  <a:lnTo>
                    <a:pt x="1260728" y="0"/>
                  </a:lnTo>
                  <a:close/>
                </a:path>
              </a:pathLst>
            </a:custGeom>
            <a:solidFill>
              <a:srgbClr val="FFF1CC"/>
            </a:solidFill>
          </p:spPr>
          <p:txBody>
            <a:bodyPr wrap="square" lIns="0" tIns="0" rIns="0" bIns="0" rtlCol="0"/>
            <a:lstStyle/>
            <a:p/>
          </p:txBody>
        </p:sp>
        <p:sp>
          <p:nvSpPr>
            <p:cNvPr id="6" name="object 6" descr=""/>
            <p:cNvSpPr/>
            <p:nvPr/>
          </p:nvSpPr>
          <p:spPr>
            <a:xfrm>
              <a:off x="3497072" y="2357500"/>
              <a:ext cx="1261110" cy="523875"/>
            </a:xfrm>
            <a:custGeom>
              <a:avLst/>
              <a:gdLst/>
              <a:ahLst/>
              <a:cxnLst/>
              <a:rect l="l" t="t" r="r" b="b"/>
              <a:pathLst>
                <a:path w="1261110" h="523875">
                  <a:moveTo>
                    <a:pt x="222503" y="0"/>
                  </a:moveTo>
                  <a:lnTo>
                    <a:pt x="395477" y="0"/>
                  </a:lnTo>
                  <a:lnTo>
                    <a:pt x="655065" y="0"/>
                  </a:lnTo>
                  <a:lnTo>
                    <a:pt x="1260728" y="0"/>
                  </a:lnTo>
                  <a:lnTo>
                    <a:pt x="1260728" y="87249"/>
                  </a:lnTo>
                  <a:lnTo>
                    <a:pt x="1260728" y="218186"/>
                  </a:lnTo>
                  <a:lnTo>
                    <a:pt x="1260728" y="523875"/>
                  </a:lnTo>
                  <a:lnTo>
                    <a:pt x="655065" y="523875"/>
                  </a:lnTo>
                  <a:lnTo>
                    <a:pt x="395477" y="523875"/>
                  </a:lnTo>
                  <a:lnTo>
                    <a:pt x="222503" y="523875"/>
                  </a:lnTo>
                  <a:lnTo>
                    <a:pt x="222503" y="218186"/>
                  </a:lnTo>
                  <a:lnTo>
                    <a:pt x="0" y="142366"/>
                  </a:lnTo>
                  <a:lnTo>
                    <a:pt x="222503" y="87249"/>
                  </a:lnTo>
                  <a:lnTo>
                    <a:pt x="222503" y="0"/>
                  </a:lnTo>
                  <a:close/>
                </a:path>
              </a:pathLst>
            </a:custGeom>
            <a:ln w="12700">
              <a:solidFill>
                <a:srgbClr val="213E58"/>
              </a:solidFill>
            </a:ln>
          </p:spPr>
          <p:txBody>
            <a:bodyPr wrap="square" lIns="0" tIns="0" rIns="0" bIns="0" rtlCol="0"/>
            <a:lstStyle/>
            <a:p/>
          </p:txBody>
        </p:sp>
      </p:grpSp>
      <p:sp>
        <p:nvSpPr>
          <p:cNvPr id="7" name="object 7"/>
          <p:cNvSpPr txBox="1">
            <a:spLocks noGrp="1"/>
          </p:cNvSpPr>
          <p:nvPr>
            <p:ph type="title"/>
          </p:nvPr>
        </p:nvSpPr>
        <p:spPr>
          <a:prstGeom prst="rect"/>
        </p:spPr>
        <p:txBody>
          <a:bodyPr wrap="square" lIns="0" tIns="16510" rIns="0" bIns="0" rtlCol="0" vert="horz">
            <a:spAutoFit/>
          </a:bodyPr>
          <a:lstStyle/>
          <a:p>
            <a:pPr marL="12700">
              <a:lnSpc>
                <a:spcPct val="100000"/>
              </a:lnSpc>
              <a:spcBef>
                <a:spcPts val="130"/>
              </a:spcBef>
            </a:pPr>
            <a:r>
              <a:rPr dirty="0" spc="-20"/>
              <a:t>代码实现</a:t>
            </a:r>
          </a:p>
        </p:txBody>
      </p:sp>
      <p:sp>
        <p:nvSpPr>
          <p:cNvPr id="8" name="object 8" descr=""/>
          <p:cNvSpPr txBox="1"/>
          <p:nvPr/>
        </p:nvSpPr>
        <p:spPr>
          <a:xfrm>
            <a:off x="721994" y="1041717"/>
            <a:ext cx="6234430" cy="1685925"/>
          </a:xfrm>
          <a:prstGeom prst="rect">
            <a:avLst/>
          </a:prstGeom>
        </p:spPr>
        <p:txBody>
          <a:bodyPr wrap="square" lIns="0" tIns="12700" rIns="0" bIns="0" rtlCol="0" vert="horz">
            <a:spAutoFit/>
          </a:bodyPr>
          <a:lstStyle/>
          <a:p>
            <a:pPr marL="12700" marR="5080">
              <a:lnSpc>
                <a:spcPct val="152900"/>
              </a:lnSpc>
              <a:spcBef>
                <a:spcPts val="100"/>
              </a:spcBef>
            </a:pPr>
            <a:r>
              <a:rPr dirty="0" sz="1800" spc="-10">
                <a:solidFill>
                  <a:srgbClr val="0D0D0D"/>
                </a:solidFill>
                <a:latin typeface="UKIJ CJK"/>
                <a:cs typeface="UKIJ CJK"/>
              </a:rPr>
              <a:t>由之前的分析我们知道</a:t>
            </a:r>
            <a:r>
              <a:rPr dirty="0" sz="1800" spc="-40">
                <a:solidFill>
                  <a:srgbClr val="0D0D0D"/>
                </a:solidFill>
                <a:latin typeface="Courier New"/>
                <a:cs typeface="Courier New"/>
              </a:rPr>
              <a:t>ExecutorImpl</a:t>
            </a:r>
            <a:r>
              <a:rPr dirty="0" sz="1800" spc="-5">
                <a:solidFill>
                  <a:srgbClr val="0D0D0D"/>
                </a:solidFill>
                <a:latin typeface="UKIJ CJK"/>
                <a:cs typeface="UKIJ CJK"/>
              </a:rPr>
              <a:t>调用了</a:t>
            </a:r>
            <a:r>
              <a:rPr dirty="0" sz="1800" spc="-10">
                <a:solidFill>
                  <a:srgbClr val="0D0D0D"/>
                </a:solidFill>
                <a:latin typeface="Courier New"/>
                <a:cs typeface="Courier New"/>
              </a:rPr>
              <a:t>CmderFactory</a:t>
            </a:r>
            <a:r>
              <a:rPr dirty="0" sz="1800" spc="-10">
                <a:solidFill>
                  <a:srgbClr val="0D0D0D"/>
                </a:solidFill>
                <a:latin typeface="UKIJ CJK"/>
                <a:cs typeface="UKIJ CJK"/>
              </a:rPr>
              <a:t>因此接下来继续修改</a:t>
            </a:r>
            <a:r>
              <a:rPr dirty="0" sz="1800" spc="-10">
                <a:solidFill>
                  <a:srgbClr val="0D0D0D"/>
                </a:solidFill>
                <a:latin typeface="Courier New"/>
                <a:cs typeface="Courier New"/>
              </a:rPr>
              <a:t>src\ExecutorImpl.hpp</a:t>
            </a:r>
            <a:endParaRPr sz="1800">
              <a:latin typeface="Courier New"/>
              <a:cs typeface="Courier New"/>
            </a:endParaRPr>
          </a:p>
          <a:p>
            <a:pPr>
              <a:lnSpc>
                <a:spcPct val="100000"/>
              </a:lnSpc>
            </a:pPr>
            <a:endParaRPr sz="1800">
              <a:latin typeface="Courier New"/>
              <a:cs typeface="Courier New"/>
            </a:endParaRPr>
          </a:p>
          <a:p>
            <a:pPr>
              <a:lnSpc>
                <a:spcPct val="100000"/>
              </a:lnSpc>
              <a:spcBef>
                <a:spcPts val="525"/>
              </a:spcBef>
            </a:pPr>
            <a:endParaRPr sz="1800">
              <a:latin typeface="Courier New"/>
              <a:cs typeface="Courier New"/>
            </a:endParaRPr>
          </a:p>
          <a:p>
            <a:pPr algn="ctr" marL="744220">
              <a:lnSpc>
                <a:spcPct val="100000"/>
              </a:lnSpc>
            </a:pPr>
            <a:r>
              <a:rPr dirty="0" sz="1550" spc="-15">
                <a:latin typeface="UKIJ CJK"/>
                <a:cs typeface="UKIJ CJK"/>
              </a:rPr>
              <a:t>添加依赖</a:t>
            </a:r>
            <a:endParaRPr sz="1550">
              <a:latin typeface="UKIJ CJK"/>
              <a:cs typeface="UKIJ CJK"/>
            </a:endParaRPr>
          </a:p>
        </p:txBody>
      </p:sp>
      <p:grpSp>
        <p:nvGrpSpPr>
          <p:cNvPr id="9" name="object 9" descr=""/>
          <p:cNvGrpSpPr/>
          <p:nvPr/>
        </p:nvGrpSpPr>
        <p:grpSpPr>
          <a:xfrm>
            <a:off x="1333563" y="3733863"/>
            <a:ext cx="9184005" cy="2526030"/>
            <a:chOff x="1333563" y="3733863"/>
            <a:chExt cx="9184005" cy="2526030"/>
          </a:xfrm>
        </p:grpSpPr>
        <p:sp>
          <p:nvSpPr>
            <p:cNvPr id="10" name="object 10" descr=""/>
            <p:cNvSpPr/>
            <p:nvPr/>
          </p:nvSpPr>
          <p:spPr>
            <a:xfrm>
              <a:off x="1347850" y="5586476"/>
              <a:ext cx="3409950" cy="200025"/>
            </a:xfrm>
            <a:custGeom>
              <a:avLst/>
              <a:gdLst/>
              <a:ahLst/>
              <a:cxnLst/>
              <a:rect l="l" t="t" r="r" b="b"/>
              <a:pathLst>
                <a:path w="3409950" h="200025">
                  <a:moveTo>
                    <a:pt x="0" y="15341"/>
                  </a:moveTo>
                  <a:lnTo>
                    <a:pt x="0" y="6832"/>
                  </a:lnTo>
                  <a:lnTo>
                    <a:pt x="6858" y="0"/>
                  </a:lnTo>
                  <a:lnTo>
                    <a:pt x="15367" y="0"/>
                  </a:lnTo>
                  <a:lnTo>
                    <a:pt x="3394456" y="0"/>
                  </a:lnTo>
                  <a:lnTo>
                    <a:pt x="3402965" y="0"/>
                  </a:lnTo>
                  <a:lnTo>
                    <a:pt x="3409950" y="6832"/>
                  </a:lnTo>
                  <a:lnTo>
                    <a:pt x="3409950" y="15341"/>
                  </a:lnTo>
                  <a:lnTo>
                    <a:pt x="3409950" y="184556"/>
                  </a:lnTo>
                  <a:lnTo>
                    <a:pt x="3409950" y="193065"/>
                  </a:lnTo>
                  <a:lnTo>
                    <a:pt x="3402965" y="199961"/>
                  </a:lnTo>
                  <a:lnTo>
                    <a:pt x="3394456" y="199961"/>
                  </a:lnTo>
                  <a:lnTo>
                    <a:pt x="15367" y="199961"/>
                  </a:lnTo>
                  <a:lnTo>
                    <a:pt x="6858" y="199961"/>
                  </a:lnTo>
                  <a:lnTo>
                    <a:pt x="0" y="193065"/>
                  </a:lnTo>
                  <a:lnTo>
                    <a:pt x="0" y="184556"/>
                  </a:lnTo>
                  <a:lnTo>
                    <a:pt x="0" y="15341"/>
                  </a:lnTo>
                  <a:close/>
                </a:path>
              </a:pathLst>
            </a:custGeom>
            <a:ln w="28575">
              <a:solidFill>
                <a:srgbClr val="C6000A"/>
              </a:solidFill>
            </a:ln>
          </p:spPr>
          <p:txBody>
            <a:bodyPr wrap="square" lIns="0" tIns="0" rIns="0" bIns="0" rtlCol="0"/>
            <a:lstStyle/>
            <a:p/>
          </p:txBody>
        </p:sp>
        <p:sp>
          <p:nvSpPr>
            <p:cNvPr id="11" name="object 11" descr=""/>
            <p:cNvSpPr/>
            <p:nvPr/>
          </p:nvSpPr>
          <p:spPr>
            <a:xfrm>
              <a:off x="4733290" y="5510276"/>
              <a:ext cx="5139690" cy="742950"/>
            </a:xfrm>
            <a:custGeom>
              <a:avLst/>
              <a:gdLst/>
              <a:ahLst/>
              <a:cxnLst/>
              <a:rect l="l" t="t" r="r" b="b"/>
              <a:pathLst>
                <a:path w="5139690" h="742950">
                  <a:moveTo>
                    <a:pt x="5139436" y="0"/>
                  </a:moveTo>
                  <a:lnTo>
                    <a:pt x="253111" y="0"/>
                  </a:lnTo>
                  <a:lnTo>
                    <a:pt x="253111" y="123761"/>
                  </a:lnTo>
                  <a:lnTo>
                    <a:pt x="0" y="225945"/>
                  </a:lnTo>
                  <a:lnTo>
                    <a:pt x="253111" y="309499"/>
                  </a:lnTo>
                  <a:lnTo>
                    <a:pt x="253111" y="742886"/>
                  </a:lnTo>
                  <a:lnTo>
                    <a:pt x="5139436" y="742886"/>
                  </a:lnTo>
                  <a:lnTo>
                    <a:pt x="5139436" y="0"/>
                  </a:lnTo>
                  <a:close/>
                </a:path>
              </a:pathLst>
            </a:custGeom>
            <a:solidFill>
              <a:srgbClr val="FFF1CC"/>
            </a:solidFill>
          </p:spPr>
          <p:txBody>
            <a:bodyPr wrap="square" lIns="0" tIns="0" rIns="0" bIns="0" rtlCol="0"/>
            <a:lstStyle/>
            <a:p/>
          </p:txBody>
        </p:sp>
        <p:sp>
          <p:nvSpPr>
            <p:cNvPr id="12" name="object 12" descr=""/>
            <p:cNvSpPr/>
            <p:nvPr/>
          </p:nvSpPr>
          <p:spPr>
            <a:xfrm>
              <a:off x="4733290" y="5510276"/>
              <a:ext cx="5139690" cy="742950"/>
            </a:xfrm>
            <a:custGeom>
              <a:avLst/>
              <a:gdLst/>
              <a:ahLst/>
              <a:cxnLst/>
              <a:rect l="l" t="t" r="r" b="b"/>
              <a:pathLst>
                <a:path w="5139690" h="742950">
                  <a:moveTo>
                    <a:pt x="253111" y="0"/>
                  </a:moveTo>
                  <a:lnTo>
                    <a:pt x="1067435" y="0"/>
                  </a:lnTo>
                  <a:lnTo>
                    <a:pt x="2289048" y="0"/>
                  </a:lnTo>
                  <a:lnTo>
                    <a:pt x="5139436" y="0"/>
                  </a:lnTo>
                  <a:lnTo>
                    <a:pt x="5139436" y="123761"/>
                  </a:lnTo>
                  <a:lnTo>
                    <a:pt x="5139436" y="309499"/>
                  </a:lnTo>
                  <a:lnTo>
                    <a:pt x="5139436" y="742886"/>
                  </a:lnTo>
                  <a:lnTo>
                    <a:pt x="2289048" y="742886"/>
                  </a:lnTo>
                  <a:lnTo>
                    <a:pt x="1067435" y="742886"/>
                  </a:lnTo>
                  <a:lnTo>
                    <a:pt x="253111" y="742886"/>
                  </a:lnTo>
                  <a:lnTo>
                    <a:pt x="253111" y="309499"/>
                  </a:lnTo>
                  <a:lnTo>
                    <a:pt x="0" y="225945"/>
                  </a:lnTo>
                  <a:lnTo>
                    <a:pt x="253111" y="123761"/>
                  </a:lnTo>
                  <a:lnTo>
                    <a:pt x="253111" y="0"/>
                  </a:lnTo>
                  <a:close/>
                </a:path>
              </a:pathLst>
            </a:custGeom>
            <a:ln w="12700">
              <a:solidFill>
                <a:srgbClr val="213E58"/>
              </a:solidFill>
            </a:ln>
          </p:spPr>
          <p:txBody>
            <a:bodyPr wrap="square" lIns="0" tIns="0" rIns="0" bIns="0" rtlCol="0"/>
            <a:lstStyle/>
            <a:p/>
          </p:txBody>
        </p:sp>
        <p:sp>
          <p:nvSpPr>
            <p:cNvPr id="13" name="object 13" descr=""/>
            <p:cNvSpPr/>
            <p:nvPr/>
          </p:nvSpPr>
          <p:spPr>
            <a:xfrm>
              <a:off x="4129150" y="3748151"/>
              <a:ext cx="2219325" cy="200025"/>
            </a:xfrm>
            <a:custGeom>
              <a:avLst/>
              <a:gdLst/>
              <a:ahLst/>
              <a:cxnLst/>
              <a:rect l="l" t="t" r="r" b="b"/>
              <a:pathLst>
                <a:path w="2219325" h="200025">
                  <a:moveTo>
                    <a:pt x="0" y="15367"/>
                  </a:moveTo>
                  <a:lnTo>
                    <a:pt x="0" y="6857"/>
                  </a:lnTo>
                  <a:lnTo>
                    <a:pt x="6858" y="0"/>
                  </a:lnTo>
                  <a:lnTo>
                    <a:pt x="15366" y="0"/>
                  </a:lnTo>
                  <a:lnTo>
                    <a:pt x="2203831" y="0"/>
                  </a:lnTo>
                  <a:lnTo>
                    <a:pt x="2212340" y="0"/>
                  </a:lnTo>
                  <a:lnTo>
                    <a:pt x="2219325" y="6857"/>
                  </a:lnTo>
                  <a:lnTo>
                    <a:pt x="2219325" y="15367"/>
                  </a:lnTo>
                  <a:lnTo>
                    <a:pt x="2219325" y="184531"/>
                  </a:lnTo>
                  <a:lnTo>
                    <a:pt x="2219325" y="193040"/>
                  </a:lnTo>
                  <a:lnTo>
                    <a:pt x="2212340" y="200025"/>
                  </a:lnTo>
                  <a:lnTo>
                    <a:pt x="2203831" y="200025"/>
                  </a:lnTo>
                  <a:lnTo>
                    <a:pt x="15366" y="200025"/>
                  </a:lnTo>
                  <a:lnTo>
                    <a:pt x="6858" y="200025"/>
                  </a:lnTo>
                  <a:lnTo>
                    <a:pt x="0" y="193040"/>
                  </a:lnTo>
                  <a:lnTo>
                    <a:pt x="0" y="184531"/>
                  </a:lnTo>
                  <a:lnTo>
                    <a:pt x="0" y="15367"/>
                  </a:lnTo>
                  <a:close/>
                </a:path>
              </a:pathLst>
            </a:custGeom>
            <a:ln w="28575">
              <a:solidFill>
                <a:srgbClr val="C6000A"/>
              </a:solidFill>
            </a:ln>
          </p:spPr>
          <p:txBody>
            <a:bodyPr wrap="square" lIns="0" tIns="0" rIns="0" bIns="0" rtlCol="0"/>
            <a:lstStyle/>
            <a:p/>
          </p:txBody>
        </p:sp>
        <p:sp>
          <p:nvSpPr>
            <p:cNvPr id="14" name="object 14" descr=""/>
            <p:cNvSpPr/>
            <p:nvPr/>
          </p:nvSpPr>
          <p:spPr>
            <a:xfrm>
              <a:off x="5624575" y="3937127"/>
              <a:ext cx="4886325" cy="1287780"/>
            </a:xfrm>
            <a:custGeom>
              <a:avLst/>
              <a:gdLst/>
              <a:ahLst/>
              <a:cxnLst/>
              <a:rect l="l" t="t" r="r" b="b"/>
              <a:pathLst>
                <a:path w="4886325" h="1287779">
                  <a:moveTo>
                    <a:pt x="678307" y="0"/>
                  </a:moveTo>
                  <a:lnTo>
                    <a:pt x="814324" y="287274"/>
                  </a:lnTo>
                  <a:lnTo>
                    <a:pt x="0" y="287274"/>
                  </a:lnTo>
                  <a:lnTo>
                    <a:pt x="0" y="1287399"/>
                  </a:lnTo>
                  <a:lnTo>
                    <a:pt x="4886325" y="1287399"/>
                  </a:lnTo>
                  <a:lnTo>
                    <a:pt x="4886325" y="287274"/>
                  </a:lnTo>
                  <a:lnTo>
                    <a:pt x="2035937" y="287274"/>
                  </a:lnTo>
                  <a:lnTo>
                    <a:pt x="678307" y="0"/>
                  </a:lnTo>
                  <a:close/>
                </a:path>
              </a:pathLst>
            </a:custGeom>
            <a:solidFill>
              <a:srgbClr val="FFF1CC"/>
            </a:solidFill>
          </p:spPr>
          <p:txBody>
            <a:bodyPr wrap="square" lIns="0" tIns="0" rIns="0" bIns="0" rtlCol="0"/>
            <a:lstStyle/>
            <a:p/>
          </p:txBody>
        </p:sp>
        <p:sp>
          <p:nvSpPr>
            <p:cNvPr id="15" name="object 15" descr=""/>
            <p:cNvSpPr/>
            <p:nvPr/>
          </p:nvSpPr>
          <p:spPr>
            <a:xfrm>
              <a:off x="5624575" y="3937127"/>
              <a:ext cx="4886325" cy="1287780"/>
            </a:xfrm>
            <a:custGeom>
              <a:avLst/>
              <a:gdLst/>
              <a:ahLst/>
              <a:cxnLst/>
              <a:rect l="l" t="t" r="r" b="b"/>
              <a:pathLst>
                <a:path w="4886325" h="1287779">
                  <a:moveTo>
                    <a:pt x="0" y="287274"/>
                  </a:moveTo>
                  <a:lnTo>
                    <a:pt x="814324" y="287274"/>
                  </a:lnTo>
                  <a:lnTo>
                    <a:pt x="678307" y="0"/>
                  </a:lnTo>
                  <a:lnTo>
                    <a:pt x="2035937" y="287274"/>
                  </a:lnTo>
                  <a:lnTo>
                    <a:pt x="4886325" y="287274"/>
                  </a:lnTo>
                  <a:lnTo>
                    <a:pt x="4886325" y="453898"/>
                  </a:lnTo>
                  <a:lnTo>
                    <a:pt x="4886325" y="703961"/>
                  </a:lnTo>
                  <a:lnTo>
                    <a:pt x="4886325" y="1287399"/>
                  </a:lnTo>
                  <a:lnTo>
                    <a:pt x="2035937" y="1287399"/>
                  </a:lnTo>
                  <a:lnTo>
                    <a:pt x="814324" y="1287399"/>
                  </a:lnTo>
                  <a:lnTo>
                    <a:pt x="0" y="1287399"/>
                  </a:lnTo>
                  <a:lnTo>
                    <a:pt x="0" y="703961"/>
                  </a:lnTo>
                  <a:lnTo>
                    <a:pt x="0" y="453898"/>
                  </a:lnTo>
                  <a:lnTo>
                    <a:pt x="0" y="287274"/>
                  </a:lnTo>
                  <a:close/>
                </a:path>
              </a:pathLst>
            </a:custGeom>
            <a:ln w="12700">
              <a:solidFill>
                <a:srgbClr val="213E58"/>
              </a:solidFill>
            </a:ln>
          </p:spPr>
          <p:txBody>
            <a:bodyPr wrap="square" lIns="0" tIns="0" rIns="0" bIns="0" rtlCol="0"/>
            <a:lstStyle/>
            <a:p/>
          </p:txBody>
        </p:sp>
      </p:grpSp>
      <p:sp>
        <p:nvSpPr>
          <p:cNvPr id="16" name="object 16" descr=""/>
          <p:cNvSpPr txBox="1"/>
          <p:nvPr/>
        </p:nvSpPr>
        <p:spPr>
          <a:xfrm>
            <a:off x="5068951" y="4313491"/>
            <a:ext cx="5290185" cy="1938655"/>
          </a:xfrm>
          <a:prstGeom prst="rect">
            <a:avLst/>
          </a:prstGeom>
        </p:spPr>
        <p:txBody>
          <a:bodyPr wrap="square" lIns="0" tIns="21590" rIns="0" bIns="0" rtlCol="0" vert="horz">
            <a:spAutoFit/>
          </a:bodyPr>
          <a:lstStyle/>
          <a:p>
            <a:pPr marL="647700" marR="5080">
              <a:lnSpc>
                <a:spcPct val="105000"/>
              </a:lnSpc>
              <a:spcBef>
                <a:spcPts val="170"/>
              </a:spcBef>
            </a:pPr>
            <a:r>
              <a:rPr dirty="0" sz="1550" spc="10">
                <a:latin typeface="UKIJ CJK"/>
                <a:cs typeface="UKIJ CJK"/>
              </a:rPr>
              <a:t>在初始化</a:t>
            </a:r>
            <a:r>
              <a:rPr dirty="0" sz="1550" spc="40">
                <a:latin typeface="Courier New"/>
                <a:cs typeface="Courier New"/>
              </a:rPr>
              <a:t>ExecutorImpl</a:t>
            </a:r>
            <a:r>
              <a:rPr dirty="0" sz="1550" spc="10">
                <a:latin typeface="UKIJ CJK"/>
                <a:cs typeface="UKIJ CJK"/>
              </a:rPr>
              <a:t>时传入特定的适配器，怎么确定该传入哪个车型对应的适配器呢？还记得一开始我们修改</a:t>
            </a:r>
            <a:r>
              <a:rPr dirty="0" sz="1550" spc="45">
                <a:latin typeface="Courier New"/>
                <a:cs typeface="Courier New"/>
              </a:rPr>
              <a:t>Executor.hpp</a:t>
            </a:r>
            <a:r>
              <a:rPr dirty="0" sz="1550" spc="10">
                <a:latin typeface="UKIJ CJK"/>
                <a:cs typeface="UKIJ CJK"/>
              </a:rPr>
              <a:t>的代码吗？</a:t>
            </a:r>
            <a:endParaRPr sz="1550">
              <a:latin typeface="UKIJ CJK"/>
              <a:cs typeface="UKIJ CJK"/>
            </a:endParaRPr>
          </a:p>
          <a:p>
            <a:pPr>
              <a:lnSpc>
                <a:spcPct val="100000"/>
              </a:lnSpc>
              <a:spcBef>
                <a:spcPts val="630"/>
              </a:spcBef>
            </a:pPr>
            <a:endParaRPr sz="1550">
              <a:latin typeface="UKIJ CJK"/>
              <a:cs typeface="UKIJ CJK"/>
            </a:endParaRPr>
          </a:p>
          <a:p>
            <a:pPr marL="12700" marR="637540">
              <a:lnSpc>
                <a:spcPct val="105000"/>
              </a:lnSpc>
              <a:spcBef>
                <a:spcPts val="5"/>
              </a:spcBef>
            </a:pPr>
            <a:r>
              <a:rPr dirty="0" sz="1550" spc="10">
                <a:latin typeface="UKIJ CJK"/>
                <a:cs typeface="UKIJ CJK"/>
              </a:rPr>
              <a:t>指针指向具体车型的</a:t>
            </a:r>
            <a:r>
              <a:rPr dirty="0" sz="1550" spc="40">
                <a:latin typeface="Courier New"/>
                <a:cs typeface="Courier New"/>
              </a:rPr>
              <a:t>Orchestrator</a:t>
            </a:r>
            <a:r>
              <a:rPr dirty="0" sz="1550" spc="15">
                <a:latin typeface="UKIJ CJK"/>
                <a:cs typeface="UKIJ CJK"/>
              </a:rPr>
              <a:t>。针对每个车</a:t>
            </a:r>
            <a:r>
              <a:rPr dirty="0" sz="1550" spc="10">
                <a:latin typeface="UKIJ CJK"/>
                <a:cs typeface="UKIJ CJK"/>
              </a:rPr>
              <a:t>类型我们已经定义了一个具体适配器，</a:t>
            </a:r>
            <a:r>
              <a:rPr dirty="0" sz="1550" spc="30">
                <a:solidFill>
                  <a:srgbClr val="FF0000"/>
                </a:solidFill>
                <a:latin typeface="UKIJ CJK"/>
                <a:cs typeface="UKIJ CJK"/>
              </a:rPr>
              <a:t>父类指针指向</a:t>
            </a:r>
            <a:r>
              <a:rPr dirty="0" sz="1550" spc="15">
                <a:solidFill>
                  <a:srgbClr val="FF0000"/>
                </a:solidFill>
                <a:latin typeface="UKIJ CJK"/>
                <a:cs typeface="UKIJ CJK"/>
              </a:rPr>
              <a:t>子类对象，而且具有多态性</a:t>
            </a:r>
            <a:endParaRPr sz="1550">
              <a:latin typeface="UKIJ CJK"/>
              <a:cs typeface="UKIJ CJK"/>
            </a:endParaRPr>
          </a:p>
        </p:txBody>
      </p:sp>
      <p:sp>
        <p:nvSpPr>
          <p:cNvPr id="17" name="object 17"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25"/>
              <a:t>66</a:t>
            </a:r>
          </a:p>
        </p:txBody>
      </p:sp>
      <p:sp>
        <p:nvSpPr>
          <p:cNvPr id="18" name="object 18"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1175067" y="6389687"/>
            <a:ext cx="1071880" cy="173990"/>
          </a:xfrm>
          <a:prstGeom prst="rect">
            <a:avLst/>
          </a:prstGeom>
        </p:spPr>
        <p:txBody>
          <a:bodyPr wrap="square" lIns="0" tIns="15875" rIns="0" bIns="0" rtlCol="0" vert="horz">
            <a:spAutoFit/>
          </a:bodyPr>
          <a:lstStyle/>
          <a:p>
            <a:pPr marL="12700">
              <a:lnSpc>
                <a:spcPct val="100000"/>
              </a:lnSpc>
              <a:spcBef>
                <a:spcPts val="125"/>
              </a:spcBef>
            </a:pPr>
            <a:r>
              <a:rPr dirty="0" sz="950">
                <a:solidFill>
                  <a:srgbClr val="1D1D1B"/>
                </a:solidFill>
                <a:latin typeface="Carlito"/>
                <a:cs typeface="Carlito"/>
              </a:rPr>
              <a:t>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sp>
        <p:nvSpPr>
          <p:cNvPr id="3" name="object 3" descr=""/>
          <p:cNvSpPr txBox="1"/>
          <p:nvPr/>
        </p:nvSpPr>
        <p:spPr>
          <a:xfrm>
            <a:off x="721994" y="6389370"/>
            <a:ext cx="158750" cy="174625"/>
          </a:xfrm>
          <a:prstGeom prst="rect">
            <a:avLst/>
          </a:prstGeom>
        </p:spPr>
        <p:txBody>
          <a:bodyPr wrap="square" lIns="0" tIns="15875" rIns="0" bIns="0" rtlCol="0" vert="horz">
            <a:spAutoFit/>
          </a:bodyPr>
          <a:lstStyle/>
          <a:p>
            <a:pPr marL="12700">
              <a:lnSpc>
                <a:spcPct val="100000"/>
              </a:lnSpc>
              <a:spcBef>
                <a:spcPts val="125"/>
              </a:spcBef>
            </a:pPr>
            <a:r>
              <a:rPr dirty="0" sz="950" spc="-25">
                <a:solidFill>
                  <a:srgbClr val="1D1D1B"/>
                </a:solidFill>
                <a:latin typeface="Carlito"/>
                <a:cs typeface="Carlito"/>
              </a:rPr>
              <a:t>67</a:t>
            </a:r>
            <a:endParaRPr sz="950">
              <a:latin typeface="Carlito"/>
              <a:cs typeface="Carlito"/>
            </a:endParaRPr>
          </a:p>
        </p:txBody>
      </p:sp>
      <p:pic>
        <p:nvPicPr>
          <p:cNvPr id="4" name="object 4" descr=""/>
          <p:cNvPicPr/>
          <p:nvPr/>
        </p:nvPicPr>
        <p:blipFill>
          <a:blip r:embed="rId2" cstate="print"/>
          <a:stretch>
            <a:fillRect/>
          </a:stretch>
        </p:blipFill>
        <p:spPr>
          <a:xfrm>
            <a:off x="10191750" y="6324600"/>
            <a:ext cx="1276350" cy="266700"/>
          </a:xfrm>
          <a:prstGeom prst="rect">
            <a:avLst/>
          </a:prstGeom>
        </p:spPr>
      </p:pic>
      <p:grpSp>
        <p:nvGrpSpPr>
          <p:cNvPr id="5" name="object 5" descr=""/>
          <p:cNvGrpSpPr/>
          <p:nvPr/>
        </p:nvGrpSpPr>
        <p:grpSpPr>
          <a:xfrm>
            <a:off x="723900" y="1676463"/>
            <a:ext cx="7734300" cy="4572000"/>
            <a:chOff x="723900" y="1676463"/>
            <a:chExt cx="7734300" cy="4572000"/>
          </a:xfrm>
        </p:grpSpPr>
        <p:pic>
          <p:nvPicPr>
            <p:cNvPr id="6" name="object 6" descr=""/>
            <p:cNvPicPr/>
            <p:nvPr/>
          </p:nvPicPr>
          <p:blipFill>
            <a:blip r:embed="rId3" cstate="print"/>
            <a:stretch>
              <a:fillRect/>
            </a:stretch>
          </p:blipFill>
          <p:spPr>
            <a:xfrm>
              <a:off x="733425" y="1685925"/>
              <a:ext cx="7724775" cy="4562475"/>
            </a:xfrm>
            <a:prstGeom prst="rect">
              <a:avLst/>
            </a:prstGeom>
          </p:spPr>
        </p:pic>
        <p:sp>
          <p:nvSpPr>
            <p:cNvPr id="7" name="object 7" descr=""/>
            <p:cNvSpPr/>
            <p:nvPr/>
          </p:nvSpPr>
          <p:spPr>
            <a:xfrm>
              <a:off x="738187" y="1690751"/>
              <a:ext cx="2429510" cy="542925"/>
            </a:xfrm>
            <a:custGeom>
              <a:avLst/>
              <a:gdLst/>
              <a:ahLst/>
              <a:cxnLst/>
              <a:rect l="l" t="t" r="r" b="b"/>
              <a:pathLst>
                <a:path w="2429510" h="542925">
                  <a:moveTo>
                    <a:pt x="0" y="41783"/>
                  </a:moveTo>
                  <a:lnTo>
                    <a:pt x="3285" y="25503"/>
                  </a:lnTo>
                  <a:lnTo>
                    <a:pt x="12247" y="12223"/>
                  </a:lnTo>
                  <a:lnTo>
                    <a:pt x="25540" y="3278"/>
                  </a:lnTo>
                  <a:lnTo>
                    <a:pt x="41821" y="0"/>
                  </a:lnTo>
                  <a:lnTo>
                    <a:pt x="2387028" y="0"/>
                  </a:lnTo>
                  <a:lnTo>
                    <a:pt x="2403328" y="3278"/>
                  </a:lnTo>
                  <a:lnTo>
                    <a:pt x="2416651" y="12223"/>
                  </a:lnTo>
                  <a:lnTo>
                    <a:pt x="2425640" y="25503"/>
                  </a:lnTo>
                  <a:lnTo>
                    <a:pt x="2428938" y="41783"/>
                  </a:lnTo>
                  <a:lnTo>
                    <a:pt x="2428938" y="501014"/>
                  </a:lnTo>
                  <a:lnTo>
                    <a:pt x="2425640" y="517314"/>
                  </a:lnTo>
                  <a:lnTo>
                    <a:pt x="2416651" y="530637"/>
                  </a:lnTo>
                  <a:lnTo>
                    <a:pt x="2403328" y="539626"/>
                  </a:lnTo>
                  <a:lnTo>
                    <a:pt x="2387028" y="542925"/>
                  </a:lnTo>
                  <a:lnTo>
                    <a:pt x="41821" y="542925"/>
                  </a:lnTo>
                  <a:lnTo>
                    <a:pt x="25540" y="539626"/>
                  </a:lnTo>
                  <a:lnTo>
                    <a:pt x="12247" y="530637"/>
                  </a:lnTo>
                  <a:lnTo>
                    <a:pt x="3285" y="517314"/>
                  </a:lnTo>
                  <a:lnTo>
                    <a:pt x="0" y="501014"/>
                  </a:lnTo>
                  <a:lnTo>
                    <a:pt x="0" y="41783"/>
                  </a:lnTo>
                  <a:close/>
                </a:path>
              </a:pathLst>
            </a:custGeom>
            <a:ln w="28575">
              <a:solidFill>
                <a:srgbClr val="C6000A"/>
              </a:solidFill>
            </a:ln>
          </p:spPr>
          <p:txBody>
            <a:bodyPr wrap="square" lIns="0" tIns="0" rIns="0" bIns="0" rtlCol="0"/>
            <a:lstStyle/>
            <a:p/>
          </p:txBody>
        </p:sp>
        <p:sp>
          <p:nvSpPr>
            <p:cNvPr id="8" name="object 8" descr=""/>
            <p:cNvSpPr/>
            <p:nvPr/>
          </p:nvSpPr>
          <p:spPr>
            <a:xfrm>
              <a:off x="3135122" y="1709801"/>
              <a:ext cx="1261110" cy="523875"/>
            </a:xfrm>
            <a:custGeom>
              <a:avLst/>
              <a:gdLst/>
              <a:ahLst/>
              <a:cxnLst/>
              <a:rect l="l" t="t" r="r" b="b"/>
              <a:pathLst>
                <a:path w="1261110" h="523875">
                  <a:moveTo>
                    <a:pt x="1260728" y="0"/>
                  </a:moveTo>
                  <a:lnTo>
                    <a:pt x="222503" y="0"/>
                  </a:lnTo>
                  <a:lnTo>
                    <a:pt x="222503" y="87249"/>
                  </a:lnTo>
                  <a:lnTo>
                    <a:pt x="0" y="142366"/>
                  </a:lnTo>
                  <a:lnTo>
                    <a:pt x="222503" y="218186"/>
                  </a:lnTo>
                  <a:lnTo>
                    <a:pt x="222503" y="523875"/>
                  </a:lnTo>
                  <a:lnTo>
                    <a:pt x="1260728" y="523875"/>
                  </a:lnTo>
                  <a:lnTo>
                    <a:pt x="1260728" y="0"/>
                  </a:lnTo>
                  <a:close/>
                </a:path>
              </a:pathLst>
            </a:custGeom>
            <a:solidFill>
              <a:srgbClr val="FFF1CC"/>
            </a:solidFill>
          </p:spPr>
          <p:txBody>
            <a:bodyPr wrap="square" lIns="0" tIns="0" rIns="0" bIns="0" rtlCol="0"/>
            <a:lstStyle/>
            <a:p/>
          </p:txBody>
        </p:sp>
        <p:sp>
          <p:nvSpPr>
            <p:cNvPr id="9" name="object 9" descr=""/>
            <p:cNvSpPr/>
            <p:nvPr/>
          </p:nvSpPr>
          <p:spPr>
            <a:xfrm>
              <a:off x="3135122" y="1709801"/>
              <a:ext cx="1261110" cy="523875"/>
            </a:xfrm>
            <a:custGeom>
              <a:avLst/>
              <a:gdLst/>
              <a:ahLst/>
              <a:cxnLst/>
              <a:rect l="l" t="t" r="r" b="b"/>
              <a:pathLst>
                <a:path w="1261110" h="523875">
                  <a:moveTo>
                    <a:pt x="222503" y="0"/>
                  </a:moveTo>
                  <a:lnTo>
                    <a:pt x="395477" y="0"/>
                  </a:lnTo>
                  <a:lnTo>
                    <a:pt x="655065" y="0"/>
                  </a:lnTo>
                  <a:lnTo>
                    <a:pt x="1260728" y="0"/>
                  </a:lnTo>
                  <a:lnTo>
                    <a:pt x="1260728" y="87249"/>
                  </a:lnTo>
                  <a:lnTo>
                    <a:pt x="1260728" y="218186"/>
                  </a:lnTo>
                  <a:lnTo>
                    <a:pt x="1260728" y="523875"/>
                  </a:lnTo>
                  <a:lnTo>
                    <a:pt x="655065" y="523875"/>
                  </a:lnTo>
                  <a:lnTo>
                    <a:pt x="395477" y="523875"/>
                  </a:lnTo>
                  <a:lnTo>
                    <a:pt x="222503" y="523875"/>
                  </a:lnTo>
                  <a:lnTo>
                    <a:pt x="222503" y="218186"/>
                  </a:lnTo>
                  <a:lnTo>
                    <a:pt x="0" y="142366"/>
                  </a:lnTo>
                  <a:lnTo>
                    <a:pt x="222503" y="87249"/>
                  </a:lnTo>
                  <a:lnTo>
                    <a:pt x="222503" y="0"/>
                  </a:lnTo>
                  <a:close/>
                </a:path>
              </a:pathLst>
            </a:custGeom>
            <a:ln w="12700">
              <a:solidFill>
                <a:srgbClr val="213E58"/>
              </a:solidFill>
            </a:ln>
          </p:spPr>
          <p:txBody>
            <a:bodyPr wrap="square" lIns="0" tIns="0" rIns="0" bIns="0" rtlCol="0"/>
            <a:lstStyle/>
            <a:p/>
          </p:txBody>
        </p:sp>
      </p:grpSp>
      <p:sp>
        <p:nvSpPr>
          <p:cNvPr id="10" name="object 10"/>
          <p:cNvSpPr txBox="1">
            <a:spLocks noGrp="1"/>
          </p:cNvSpPr>
          <p:nvPr>
            <p:ph type="title"/>
          </p:nvPr>
        </p:nvSpPr>
        <p:spPr>
          <a:prstGeom prst="rect"/>
        </p:spPr>
        <p:txBody>
          <a:bodyPr wrap="square" lIns="0" tIns="16510" rIns="0" bIns="0" rtlCol="0" vert="horz">
            <a:spAutoFit/>
          </a:bodyPr>
          <a:lstStyle/>
          <a:p>
            <a:pPr marL="12700">
              <a:lnSpc>
                <a:spcPct val="100000"/>
              </a:lnSpc>
              <a:spcBef>
                <a:spcPts val="130"/>
              </a:spcBef>
            </a:pPr>
            <a:r>
              <a:rPr dirty="0" spc="-20"/>
              <a:t>代码实现</a:t>
            </a:r>
          </a:p>
        </p:txBody>
      </p:sp>
      <p:sp>
        <p:nvSpPr>
          <p:cNvPr id="11" name="object 11" descr=""/>
          <p:cNvSpPr txBox="1"/>
          <p:nvPr/>
        </p:nvSpPr>
        <p:spPr>
          <a:xfrm>
            <a:off x="721994" y="1186497"/>
            <a:ext cx="3539490" cy="892810"/>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D0D0D"/>
                </a:solidFill>
                <a:latin typeface="UKIJ CJK"/>
                <a:cs typeface="UKIJ CJK"/>
              </a:rPr>
              <a:t>修改</a:t>
            </a:r>
            <a:r>
              <a:rPr dirty="0" sz="1800" spc="-10">
                <a:solidFill>
                  <a:srgbClr val="0D0D0D"/>
                </a:solidFill>
                <a:latin typeface="Courier New"/>
                <a:cs typeface="Courier New"/>
              </a:rPr>
              <a:t>src\ExecutorImpl.cpp</a:t>
            </a:r>
            <a:endParaRPr sz="1800">
              <a:latin typeface="Courier New"/>
              <a:cs typeface="Courier New"/>
            </a:endParaRPr>
          </a:p>
          <a:p>
            <a:pPr>
              <a:lnSpc>
                <a:spcPct val="100000"/>
              </a:lnSpc>
              <a:spcBef>
                <a:spcPts val="760"/>
              </a:spcBef>
            </a:pPr>
            <a:endParaRPr sz="1800">
              <a:latin typeface="Courier New"/>
              <a:cs typeface="Courier New"/>
            </a:endParaRPr>
          </a:p>
          <a:p>
            <a:pPr algn="r" marR="5080">
              <a:lnSpc>
                <a:spcPct val="100000"/>
              </a:lnSpc>
            </a:pPr>
            <a:r>
              <a:rPr dirty="0" sz="1550" spc="-15">
                <a:latin typeface="UKIJ CJK"/>
                <a:cs typeface="UKIJ CJK"/>
              </a:rPr>
              <a:t>添加依赖</a:t>
            </a:r>
            <a:endParaRPr sz="1550">
              <a:latin typeface="UKIJ CJK"/>
              <a:cs typeface="UKIJ CJK"/>
            </a:endParaRPr>
          </a:p>
        </p:txBody>
      </p:sp>
      <p:grpSp>
        <p:nvGrpSpPr>
          <p:cNvPr id="12" name="object 12" descr=""/>
          <p:cNvGrpSpPr/>
          <p:nvPr/>
        </p:nvGrpSpPr>
        <p:grpSpPr>
          <a:xfrm>
            <a:off x="971550" y="5132451"/>
            <a:ext cx="10774680" cy="517525"/>
            <a:chOff x="971550" y="5132451"/>
            <a:chExt cx="10774680" cy="517525"/>
          </a:xfrm>
        </p:grpSpPr>
        <p:sp>
          <p:nvSpPr>
            <p:cNvPr id="13" name="object 13" descr=""/>
            <p:cNvSpPr/>
            <p:nvPr/>
          </p:nvSpPr>
          <p:spPr>
            <a:xfrm>
              <a:off x="985837" y="5224526"/>
              <a:ext cx="7477125" cy="200025"/>
            </a:xfrm>
            <a:custGeom>
              <a:avLst/>
              <a:gdLst/>
              <a:ahLst/>
              <a:cxnLst/>
              <a:rect l="l" t="t" r="r" b="b"/>
              <a:pathLst>
                <a:path w="7477125" h="200025">
                  <a:moveTo>
                    <a:pt x="0" y="15367"/>
                  </a:moveTo>
                  <a:lnTo>
                    <a:pt x="0" y="6857"/>
                  </a:lnTo>
                  <a:lnTo>
                    <a:pt x="6896" y="0"/>
                  </a:lnTo>
                  <a:lnTo>
                    <a:pt x="15405" y="0"/>
                  </a:lnTo>
                  <a:lnTo>
                    <a:pt x="7461694" y="0"/>
                  </a:lnTo>
                  <a:lnTo>
                    <a:pt x="7470203" y="0"/>
                  </a:lnTo>
                  <a:lnTo>
                    <a:pt x="7477061" y="6857"/>
                  </a:lnTo>
                  <a:lnTo>
                    <a:pt x="7477061" y="15367"/>
                  </a:lnTo>
                  <a:lnTo>
                    <a:pt x="7477061" y="184531"/>
                  </a:lnTo>
                  <a:lnTo>
                    <a:pt x="7477061" y="193040"/>
                  </a:lnTo>
                  <a:lnTo>
                    <a:pt x="7470203" y="200025"/>
                  </a:lnTo>
                  <a:lnTo>
                    <a:pt x="7461694" y="200025"/>
                  </a:lnTo>
                  <a:lnTo>
                    <a:pt x="15405" y="200025"/>
                  </a:lnTo>
                  <a:lnTo>
                    <a:pt x="6896" y="200025"/>
                  </a:lnTo>
                  <a:lnTo>
                    <a:pt x="0" y="193040"/>
                  </a:lnTo>
                  <a:lnTo>
                    <a:pt x="0" y="184531"/>
                  </a:lnTo>
                  <a:lnTo>
                    <a:pt x="0" y="15367"/>
                  </a:lnTo>
                  <a:close/>
                </a:path>
              </a:pathLst>
            </a:custGeom>
            <a:ln w="28575">
              <a:solidFill>
                <a:srgbClr val="C6000A"/>
              </a:solidFill>
            </a:ln>
          </p:spPr>
          <p:txBody>
            <a:bodyPr wrap="square" lIns="0" tIns="0" rIns="0" bIns="0" rtlCol="0"/>
            <a:lstStyle/>
            <a:p/>
          </p:txBody>
        </p:sp>
        <p:sp>
          <p:nvSpPr>
            <p:cNvPr id="14" name="object 14" descr=""/>
            <p:cNvSpPr/>
            <p:nvPr/>
          </p:nvSpPr>
          <p:spPr>
            <a:xfrm>
              <a:off x="8493632" y="5138801"/>
              <a:ext cx="3246120" cy="504825"/>
            </a:xfrm>
            <a:custGeom>
              <a:avLst/>
              <a:gdLst/>
              <a:ahLst/>
              <a:cxnLst/>
              <a:rect l="l" t="t" r="r" b="b"/>
              <a:pathLst>
                <a:path w="3246120" h="504825">
                  <a:moveTo>
                    <a:pt x="3245993" y="0"/>
                  </a:moveTo>
                  <a:lnTo>
                    <a:pt x="159893" y="0"/>
                  </a:lnTo>
                  <a:lnTo>
                    <a:pt x="159893" y="84074"/>
                  </a:lnTo>
                  <a:lnTo>
                    <a:pt x="0" y="153543"/>
                  </a:lnTo>
                  <a:lnTo>
                    <a:pt x="159893" y="210312"/>
                  </a:lnTo>
                  <a:lnTo>
                    <a:pt x="159893" y="504761"/>
                  </a:lnTo>
                  <a:lnTo>
                    <a:pt x="3245993" y="504761"/>
                  </a:lnTo>
                  <a:lnTo>
                    <a:pt x="3245993" y="0"/>
                  </a:lnTo>
                  <a:close/>
                </a:path>
              </a:pathLst>
            </a:custGeom>
            <a:solidFill>
              <a:srgbClr val="FFF1CC"/>
            </a:solidFill>
          </p:spPr>
          <p:txBody>
            <a:bodyPr wrap="square" lIns="0" tIns="0" rIns="0" bIns="0" rtlCol="0"/>
            <a:lstStyle/>
            <a:p/>
          </p:txBody>
        </p:sp>
        <p:sp>
          <p:nvSpPr>
            <p:cNvPr id="15" name="object 15" descr=""/>
            <p:cNvSpPr/>
            <p:nvPr/>
          </p:nvSpPr>
          <p:spPr>
            <a:xfrm>
              <a:off x="8493632" y="5138801"/>
              <a:ext cx="3246120" cy="504825"/>
            </a:xfrm>
            <a:custGeom>
              <a:avLst/>
              <a:gdLst/>
              <a:ahLst/>
              <a:cxnLst/>
              <a:rect l="l" t="t" r="r" b="b"/>
              <a:pathLst>
                <a:path w="3246120" h="504825">
                  <a:moveTo>
                    <a:pt x="159893" y="0"/>
                  </a:moveTo>
                  <a:lnTo>
                    <a:pt x="674243" y="0"/>
                  </a:lnTo>
                  <a:lnTo>
                    <a:pt x="1445768" y="0"/>
                  </a:lnTo>
                  <a:lnTo>
                    <a:pt x="3245993" y="0"/>
                  </a:lnTo>
                  <a:lnTo>
                    <a:pt x="3245993" y="84074"/>
                  </a:lnTo>
                  <a:lnTo>
                    <a:pt x="3245993" y="210312"/>
                  </a:lnTo>
                  <a:lnTo>
                    <a:pt x="3245993" y="504761"/>
                  </a:lnTo>
                  <a:lnTo>
                    <a:pt x="1445768" y="504761"/>
                  </a:lnTo>
                  <a:lnTo>
                    <a:pt x="674243" y="504761"/>
                  </a:lnTo>
                  <a:lnTo>
                    <a:pt x="159893" y="504761"/>
                  </a:lnTo>
                  <a:lnTo>
                    <a:pt x="159893" y="210312"/>
                  </a:lnTo>
                  <a:lnTo>
                    <a:pt x="0" y="153543"/>
                  </a:lnTo>
                  <a:lnTo>
                    <a:pt x="159893" y="84074"/>
                  </a:lnTo>
                  <a:lnTo>
                    <a:pt x="159893" y="0"/>
                  </a:lnTo>
                  <a:close/>
                </a:path>
              </a:pathLst>
            </a:custGeom>
            <a:ln w="12700">
              <a:solidFill>
                <a:srgbClr val="213E58"/>
              </a:solidFill>
            </a:ln>
          </p:spPr>
          <p:txBody>
            <a:bodyPr wrap="square" lIns="0" tIns="0" rIns="0" bIns="0" rtlCol="0"/>
            <a:lstStyle/>
            <a:p/>
          </p:txBody>
        </p:sp>
      </p:grpSp>
      <p:sp>
        <p:nvSpPr>
          <p:cNvPr id="16" name="object 16" descr=""/>
          <p:cNvSpPr txBox="1"/>
          <p:nvPr/>
        </p:nvSpPr>
        <p:spPr>
          <a:xfrm>
            <a:off x="8736965" y="5237162"/>
            <a:ext cx="2825750" cy="266065"/>
          </a:xfrm>
          <a:prstGeom prst="rect">
            <a:avLst/>
          </a:prstGeom>
        </p:spPr>
        <p:txBody>
          <a:bodyPr wrap="square" lIns="0" tIns="15875" rIns="0" bIns="0" rtlCol="0" vert="horz">
            <a:spAutoFit/>
          </a:bodyPr>
          <a:lstStyle/>
          <a:p>
            <a:pPr marL="12700">
              <a:lnSpc>
                <a:spcPct val="100000"/>
              </a:lnSpc>
              <a:spcBef>
                <a:spcPts val="125"/>
              </a:spcBef>
            </a:pPr>
            <a:r>
              <a:rPr dirty="0" sz="1550" spc="-5">
                <a:latin typeface="UKIJ CJK"/>
                <a:cs typeface="UKIJ CJK"/>
              </a:rPr>
              <a:t>初始化模拟类时赋值适配器对象</a:t>
            </a:r>
            <a:endParaRPr sz="1550">
              <a:latin typeface="UKIJ CJK"/>
              <a:cs typeface="UKIJ CJK"/>
            </a:endParaRPr>
          </a:p>
        </p:txBody>
      </p:sp>
      <p:grpSp>
        <p:nvGrpSpPr>
          <p:cNvPr id="17" name="object 17" descr=""/>
          <p:cNvGrpSpPr/>
          <p:nvPr/>
        </p:nvGrpSpPr>
        <p:grpSpPr>
          <a:xfrm>
            <a:off x="1133475" y="2771838"/>
            <a:ext cx="10136505" cy="2362200"/>
            <a:chOff x="1133475" y="2771838"/>
            <a:chExt cx="10136505" cy="2362200"/>
          </a:xfrm>
        </p:grpSpPr>
        <p:sp>
          <p:nvSpPr>
            <p:cNvPr id="18" name="object 18" descr=""/>
            <p:cNvSpPr/>
            <p:nvPr/>
          </p:nvSpPr>
          <p:spPr>
            <a:xfrm>
              <a:off x="1147762" y="2786126"/>
              <a:ext cx="3677285" cy="2333625"/>
            </a:xfrm>
            <a:custGeom>
              <a:avLst/>
              <a:gdLst/>
              <a:ahLst/>
              <a:cxnLst/>
              <a:rect l="l" t="t" r="r" b="b"/>
              <a:pathLst>
                <a:path w="3677285" h="2333625">
                  <a:moveTo>
                    <a:pt x="0" y="179704"/>
                  </a:moveTo>
                  <a:lnTo>
                    <a:pt x="6421" y="131909"/>
                  </a:lnTo>
                  <a:lnTo>
                    <a:pt x="24542" y="88975"/>
                  </a:lnTo>
                  <a:lnTo>
                    <a:pt x="52651" y="52609"/>
                  </a:lnTo>
                  <a:lnTo>
                    <a:pt x="89033" y="24520"/>
                  </a:lnTo>
                  <a:lnTo>
                    <a:pt x="131977" y="6414"/>
                  </a:lnTo>
                  <a:lnTo>
                    <a:pt x="179768" y="0"/>
                  </a:lnTo>
                  <a:lnTo>
                    <a:pt x="3496881" y="0"/>
                  </a:lnTo>
                  <a:lnTo>
                    <a:pt x="3544686" y="6414"/>
                  </a:lnTo>
                  <a:lnTo>
                    <a:pt x="3587644" y="24520"/>
                  </a:lnTo>
                  <a:lnTo>
                    <a:pt x="3624040" y="52609"/>
                  </a:lnTo>
                  <a:lnTo>
                    <a:pt x="3652160" y="88975"/>
                  </a:lnTo>
                  <a:lnTo>
                    <a:pt x="3670289" y="131909"/>
                  </a:lnTo>
                  <a:lnTo>
                    <a:pt x="3676713" y="179704"/>
                  </a:lnTo>
                  <a:lnTo>
                    <a:pt x="3676713" y="2153793"/>
                  </a:lnTo>
                  <a:lnTo>
                    <a:pt x="3670289" y="2201597"/>
                  </a:lnTo>
                  <a:lnTo>
                    <a:pt x="3652160" y="2244555"/>
                  </a:lnTo>
                  <a:lnTo>
                    <a:pt x="3624040" y="2280951"/>
                  </a:lnTo>
                  <a:lnTo>
                    <a:pt x="3587644" y="2309071"/>
                  </a:lnTo>
                  <a:lnTo>
                    <a:pt x="3544686" y="2327200"/>
                  </a:lnTo>
                  <a:lnTo>
                    <a:pt x="3496881" y="2333625"/>
                  </a:lnTo>
                  <a:lnTo>
                    <a:pt x="179768" y="2333625"/>
                  </a:lnTo>
                  <a:lnTo>
                    <a:pt x="131977" y="2327200"/>
                  </a:lnTo>
                  <a:lnTo>
                    <a:pt x="89033" y="2309071"/>
                  </a:lnTo>
                  <a:lnTo>
                    <a:pt x="52651" y="2280951"/>
                  </a:lnTo>
                  <a:lnTo>
                    <a:pt x="24542" y="2244555"/>
                  </a:lnTo>
                  <a:lnTo>
                    <a:pt x="6421" y="2201597"/>
                  </a:lnTo>
                  <a:lnTo>
                    <a:pt x="0" y="2153793"/>
                  </a:lnTo>
                  <a:lnTo>
                    <a:pt x="0" y="179704"/>
                  </a:lnTo>
                  <a:close/>
                </a:path>
              </a:pathLst>
            </a:custGeom>
            <a:ln w="28575">
              <a:solidFill>
                <a:srgbClr val="C6000A"/>
              </a:solidFill>
            </a:ln>
          </p:spPr>
          <p:txBody>
            <a:bodyPr wrap="square" lIns="0" tIns="0" rIns="0" bIns="0" rtlCol="0"/>
            <a:lstStyle/>
            <a:p/>
          </p:txBody>
        </p:sp>
        <p:sp>
          <p:nvSpPr>
            <p:cNvPr id="19" name="object 19" descr=""/>
            <p:cNvSpPr/>
            <p:nvPr/>
          </p:nvSpPr>
          <p:spPr>
            <a:xfrm>
              <a:off x="4738751" y="3376676"/>
              <a:ext cx="6524625" cy="1009650"/>
            </a:xfrm>
            <a:custGeom>
              <a:avLst/>
              <a:gdLst/>
              <a:ahLst/>
              <a:cxnLst/>
              <a:rect l="l" t="t" r="r" b="b"/>
              <a:pathLst>
                <a:path w="6524625" h="1009650">
                  <a:moveTo>
                    <a:pt x="6524625" y="0"/>
                  </a:moveTo>
                  <a:lnTo>
                    <a:pt x="247650" y="0"/>
                  </a:lnTo>
                  <a:lnTo>
                    <a:pt x="247650" y="168275"/>
                  </a:lnTo>
                  <a:lnTo>
                    <a:pt x="0" y="263779"/>
                  </a:lnTo>
                  <a:lnTo>
                    <a:pt x="247650" y="420624"/>
                  </a:lnTo>
                  <a:lnTo>
                    <a:pt x="247650" y="1009650"/>
                  </a:lnTo>
                  <a:lnTo>
                    <a:pt x="6524625" y="1009650"/>
                  </a:lnTo>
                  <a:lnTo>
                    <a:pt x="6524625" y="0"/>
                  </a:lnTo>
                  <a:close/>
                </a:path>
              </a:pathLst>
            </a:custGeom>
            <a:solidFill>
              <a:srgbClr val="FFF1CC"/>
            </a:solidFill>
          </p:spPr>
          <p:txBody>
            <a:bodyPr wrap="square" lIns="0" tIns="0" rIns="0" bIns="0" rtlCol="0"/>
            <a:lstStyle/>
            <a:p/>
          </p:txBody>
        </p:sp>
        <p:sp>
          <p:nvSpPr>
            <p:cNvPr id="20" name="object 20" descr=""/>
            <p:cNvSpPr/>
            <p:nvPr/>
          </p:nvSpPr>
          <p:spPr>
            <a:xfrm>
              <a:off x="4738751" y="3376676"/>
              <a:ext cx="6524625" cy="1009650"/>
            </a:xfrm>
            <a:custGeom>
              <a:avLst/>
              <a:gdLst/>
              <a:ahLst/>
              <a:cxnLst/>
              <a:rect l="l" t="t" r="r" b="b"/>
              <a:pathLst>
                <a:path w="6524625" h="1009650">
                  <a:moveTo>
                    <a:pt x="247650" y="0"/>
                  </a:moveTo>
                  <a:lnTo>
                    <a:pt x="1293749" y="0"/>
                  </a:lnTo>
                  <a:lnTo>
                    <a:pt x="2862960" y="0"/>
                  </a:lnTo>
                  <a:lnTo>
                    <a:pt x="6524625" y="0"/>
                  </a:lnTo>
                  <a:lnTo>
                    <a:pt x="6524625" y="168275"/>
                  </a:lnTo>
                  <a:lnTo>
                    <a:pt x="6524625" y="420624"/>
                  </a:lnTo>
                  <a:lnTo>
                    <a:pt x="6524625" y="1009650"/>
                  </a:lnTo>
                  <a:lnTo>
                    <a:pt x="2862960" y="1009650"/>
                  </a:lnTo>
                  <a:lnTo>
                    <a:pt x="1293749" y="1009650"/>
                  </a:lnTo>
                  <a:lnTo>
                    <a:pt x="247650" y="1009650"/>
                  </a:lnTo>
                  <a:lnTo>
                    <a:pt x="247650" y="420624"/>
                  </a:lnTo>
                  <a:lnTo>
                    <a:pt x="0" y="263779"/>
                  </a:lnTo>
                  <a:lnTo>
                    <a:pt x="247650" y="168275"/>
                  </a:lnTo>
                  <a:lnTo>
                    <a:pt x="247650" y="0"/>
                  </a:lnTo>
                  <a:close/>
                </a:path>
              </a:pathLst>
            </a:custGeom>
            <a:ln w="12700">
              <a:solidFill>
                <a:srgbClr val="213E58"/>
              </a:solidFill>
            </a:ln>
          </p:spPr>
          <p:txBody>
            <a:bodyPr wrap="square" lIns="0" tIns="0" rIns="0" bIns="0" rtlCol="0"/>
            <a:lstStyle/>
            <a:p/>
          </p:txBody>
        </p:sp>
      </p:grpSp>
      <p:sp>
        <p:nvSpPr>
          <p:cNvPr id="21" name="object 21" descr=""/>
          <p:cNvSpPr txBox="1"/>
          <p:nvPr/>
        </p:nvSpPr>
        <p:spPr>
          <a:xfrm>
            <a:off x="5068951" y="3466020"/>
            <a:ext cx="5925820" cy="779145"/>
          </a:xfrm>
          <a:prstGeom prst="rect">
            <a:avLst/>
          </a:prstGeom>
        </p:spPr>
        <p:txBody>
          <a:bodyPr wrap="square" lIns="0" tIns="21590" rIns="0" bIns="0" rtlCol="0" vert="horz">
            <a:spAutoFit/>
          </a:bodyPr>
          <a:lstStyle/>
          <a:p>
            <a:pPr algn="just" marL="12700" marR="5080">
              <a:lnSpc>
                <a:spcPct val="104900"/>
              </a:lnSpc>
              <a:spcBef>
                <a:spcPts val="170"/>
              </a:spcBef>
            </a:pPr>
            <a:r>
              <a:rPr dirty="0" sz="1550" spc="-5">
                <a:latin typeface="UKIJ CJK"/>
                <a:cs typeface="UKIJ CJK"/>
              </a:rPr>
              <a:t>根据车型参数创建不同的适配器，</a:t>
            </a:r>
            <a:r>
              <a:rPr dirty="0" sz="1550" spc="25">
                <a:solidFill>
                  <a:srgbClr val="FF0000"/>
                </a:solidFill>
                <a:latin typeface="UKIJ CJK"/>
                <a:cs typeface="UKIJ CJK"/>
              </a:rPr>
              <a:t>这里的</a:t>
            </a:r>
            <a:r>
              <a:rPr dirty="0" sz="1550">
                <a:solidFill>
                  <a:srgbClr val="FF0000"/>
                </a:solidFill>
                <a:latin typeface="Courier New"/>
                <a:cs typeface="Courier New"/>
              </a:rPr>
              <a:t>std::nothrow</a:t>
            </a:r>
            <a:r>
              <a:rPr dirty="0" sz="1550" spc="-15">
                <a:solidFill>
                  <a:srgbClr val="FF0000"/>
                </a:solidFill>
                <a:latin typeface="UKIJ CJK"/>
                <a:cs typeface="UKIJ CJK"/>
              </a:rPr>
              <a:t>是让内存</a:t>
            </a:r>
            <a:r>
              <a:rPr dirty="0" sz="1550">
                <a:solidFill>
                  <a:srgbClr val="FF0000"/>
                </a:solidFill>
                <a:latin typeface="UKIJ CJK"/>
                <a:cs typeface="UKIJ CJK"/>
              </a:rPr>
              <a:t>分配失败时返回空指针而不抛🎧</a:t>
            </a:r>
            <a:r>
              <a:rPr dirty="0" sz="1550" spc="35">
                <a:solidFill>
                  <a:srgbClr val="FF0000"/>
                </a:solidFill>
                <a:latin typeface="UKIJ CJK"/>
                <a:cs typeface="UKIJ CJK"/>
              </a:rPr>
              <a:t>异常</a:t>
            </a:r>
            <a:r>
              <a:rPr dirty="0" sz="1550" spc="5">
                <a:latin typeface="UKIJ CJK"/>
                <a:cs typeface="UKIJ CJK"/>
              </a:rPr>
              <a:t>，这里代码能正常运行但是报</a:t>
            </a:r>
            <a:r>
              <a:rPr dirty="0" sz="1550" spc="-5">
                <a:latin typeface="UKIJ CJK"/>
                <a:cs typeface="UKIJ CJK"/>
              </a:rPr>
              <a:t>错了，可以不用管，如果不想报错可以删掉</a:t>
            </a:r>
            <a:r>
              <a:rPr dirty="0" sz="1550" spc="-10">
                <a:latin typeface="Courier New"/>
                <a:cs typeface="Courier New"/>
              </a:rPr>
              <a:t>std::nothrow</a:t>
            </a:r>
            <a:endParaRPr sz="1550">
              <a:latin typeface="Courier New"/>
              <a:cs typeface="Courier New"/>
            </a:endParaRPr>
          </a:p>
        </p:txBody>
      </p:sp>
      <p:grpSp>
        <p:nvGrpSpPr>
          <p:cNvPr id="22" name="object 22" descr=""/>
          <p:cNvGrpSpPr/>
          <p:nvPr/>
        </p:nvGrpSpPr>
        <p:grpSpPr>
          <a:xfrm>
            <a:off x="3857688" y="5905500"/>
            <a:ext cx="5745480" cy="878205"/>
            <a:chOff x="3857688" y="5905500"/>
            <a:chExt cx="5745480" cy="878205"/>
          </a:xfrm>
        </p:grpSpPr>
        <p:sp>
          <p:nvSpPr>
            <p:cNvPr id="23" name="object 23" descr=""/>
            <p:cNvSpPr/>
            <p:nvPr/>
          </p:nvSpPr>
          <p:spPr>
            <a:xfrm>
              <a:off x="3871976" y="5919787"/>
              <a:ext cx="1838325" cy="200025"/>
            </a:xfrm>
            <a:custGeom>
              <a:avLst/>
              <a:gdLst/>
              <a:ahLst/>
              <a:cxnLst/>
              <a:rect l="l" t="t" r="r" b="b"/>
              <a:pathLst>
                <a:path w="1838325" h="200025">
                  <a:moveTo>
                    <a:pt x="0" y="15405"/>
                  </a:moveTo>
                  <a:lnTo>
                    <a:pt x="0" y="6896"/>
                  </a:lnTo>
                  <a:lnTo>
                    <a:pt x="6858" y="0"/>
                  </a:lnTo>
                  <a:lnTo>
                    <a:pt x="15366" y="0"/>
                  </a:lnTo>
                  <a:lnTo>
                    <a:pt x="1822831" y="0"/>
                  </a:lnTo>
                  <a:lnTo>
                    <a:pt x="1831339" y="0"/>
                  </a:lnTo>
                  <a:lnTo>
                    <a:pt x="1838325" y="6896"/>
                  </a:lnTo>
                  <a:lnTo>
                    <a:pt x="1838325" y="15405"/>
                  </a:lnTo>
                  <a:lnTo>
                    <a:pt x="1838325" y="184619"/>
                  </a:lnTo>
                  <a:lnTo>
                    <a:pt x="1838325" y="193128"/>
                  </a:lnTo>
                  <a:lnTo>
                    <a:pt x="1831339" y="200025"/>
                  </a:lnTo>
                  <a:lnTo>
                    <a:pt x="1822831" y="200025"/>
                  </a:lnTo>
                  <a:lnTo>
                    <a:pt x="15366" y="200025"/>
                  </a:lnTo>
                  <a:lnTo>
                    <a:pt x="6858" y="200025"/>
                  </a:lnTo>
                  <a:lnTo>
                    <a:pt x="0" y="193128"/>
                  </a:lnTo>
                  <a:lnTo>
                    <a:pt x="0" y="184619"/>
                  </a:lnTo>
                  <a:lnTo>
                    <a:pt x="0" y="15405"/>
                  </a:lnTo>
                  <a:close/>
                </a:path>
              </a:pathLst>
            </a:custGeom>
            <a:ln w="28575">
              <a:solidFill>
                <a:srgbClr val="C6000A"/>
              </a:solidFill>
            </a:ln>
          </p:spPr>
          <p:txBody>
            <a:bodyPr wrap="square" lIns="0" tIns="0" rIns="0" bIns="0" rtlCol="0"/>
            <a:lstStyle/>
            <a:p/>
          </p:txBody>
        </p:sp>
        <p:sp>
          <p:nvSpPr>
            <p:cNvPr id="24" name="object 24" descr=""/>
            <p:cNvSpPr/>
            <p:nvPr/>
          </p:nvSpPr>
          <p:spPr>
            <a:xfrm>
              <a:off x="5376926" y="6122885"/>
              <a:ext cx="4219575" cy="654685"/>
            </a:xfrm>
            <a:custGeom>
              <a:avLst/>
              <a:gdLst/>
              <a:ahLst/>
              <a:cxnLst/>
              <a:rect l="l" t="t" r="r" b="b"/>
              <a:pathLst>
                <a:path w="4219575" h="654684">
                  <a:moveTo>
                    <a:pt x="429513" y="0"/>
                  </a:moveTo>
                  <a:lnTo>
                    <a:pt x="703199" y="149326"/>
                  </a:lnTo>
                  <a:lnTo>
                    <a:pt x="0" y="149326"/>
                  </a:lnTo>
                  <a:lnTo>
                    <a:pt x="0" y="654151"/>
                  </a:lnTo>
                  <a:lnTo>
                    <a:pt x="4219575" y="654151"/>
                  </a:lnTo>
                  <a:lnTo>
                    <a:pt x="4219575" y="149326"/>
                  </a:lnTo>
                  <a:lnTo>
                    <a:pt x="1758060" y="149326"/>
                  </a:lnTo>
                  <a:lnTo>
                    <a:pt x="429513" y="0"/>
                  </a:lnTo>
                  <a:close/>
                </a:path>
              </a:pathLst>
            </a:custGeom>
            <a:solidFill>
              <a:srgbClr val="FFF1CC"/>
            </a:solidFill>
          </p:spPr>
          <p:txBody>
            <a:bodyPr wrap="square" lIns="0" tIns="0" rIns="0" bIns="0" rtlCol="0"/>
            <a:lstStyle/>
            <a:p/>
          </p:txBody>
        </p:sp>
        <p:sp>
          <p:nvSpPr>
            <p:cNvPr id="25" name="object 25" descr=""/>
            <p:cNvSpPr/>
            <p:nvPr/>
          </p:nvSpPr>
          <p:spPr>
            <a:xfrm>
              <a:off x="5376926" y="6122885"/>
              <a:ext cx="4219575" cy="654685"/>
            </a:xfrm>
            <a:custGeom>
              <a:avLst/>
              <a:gdLst/>
              <a:ahLst/>
              <a:cxnLst/>
              <a:rect l="l" t="t" r="r" b="b"/>
              <a:pathLst>
                <a:path w="4219575" h="654684">
                  <a:moveTo>
                    <a:pt x="0" y="149326"/>
                  </a:moveTo>
                  <a:lnTo>
                    <a:pt x="703199" y="149326"/>
                  </a:lnTo>
                  <a:lnTo>
                    <a:pt x="429513" y="0"/>
                  </a:lnTo>
                  <a:lnTo>
                    <a:pt x="1758060" y="149326"/>
                  </a:lnTo>
                  <a:lnTo>
                    <a:pt x="4219575" y="149326"/>
                  </a:lnTo>
                  <a:lnTo>
                    <a:pt x="4219575" y="233464"/>
                  </a:lnTo>
                  <a:lnTo>
                    <a:pt x="4219575" y="359676"/>
                  </a:lnTo>
                  <a:lnTo>
                    <a:pt x="4219575" y="654151"/>
                  </a:lnTo>
                  <a:lnTo>
                    <a:pt x="1758060" y="654151"/>
                  </a:lnTo>
                  <a:lnTo>
                    <a:pt x="703199" y="654151"/>
                  </a:lnTo>
                  <a:lnTo>
                    <a:pt x="0" y="654151"/>
                  </a:lnTo>
                  <a:lnTo>
                    <a:pt x="0" y="359676"/>
                  </a:lnTo>
                  <a:lnTo>
                    <a:pt x="0" y="233464"/>
                  </a:lnTo>
                  <a:lnTo>
                    <a:pt x="0" y="149326"/>
                  </a:lnTo>
                  <a:close/>
                </a:path>
              </a:pathLst>
            </a:custGeom>
            <a:ln w="12700">
              <a:solidFill>
                <a:srgbClr val="213E58"/>
              </a:solidFill>
            </a:ln>
          </p:spPr>
          <p:txBody>
            <a:bodyPr wrap="square" lIns="0" tIns="0" rIns="0" bIns="0" rtlCol="0"/>
            <a:lstStyle/>
            <a:p/>
          </p:txBody>
        </p:sp>
      </p:grpSp>
      <p:sp>
        <p:nvSpPr>
          <p:cNvPr id="26" name="object 26" descr=""/>
          <p:cNvSpPr txBox="1"/>
          <p:nvPr/>
        </p:nvSpPr>
        <p:spPr>
          <a:xfrm>
            <a:off x="5458459" y="6375717"/>
            <a:ext cx="3898265" cy="266065"/>
          </a:xfrm>
          <a:prstGeom prst="rect">
            <a:avLst/>
          </a:prstGeom>
        </p:spPr>
        <p:txBody>
          <a:bodyPr wrap="square" lIns="0" tIns="15875" rIns="0" bIns="0" rtlCol="0" vert="horz">
            <a:spAutoFit/>
          </a:bodyPr>
          <a:lstStyle/>
          <a:p>
            <a:pPr marL="12700">
              <a:lnSpc>
                <a:spcPct val="100000"/>
              </a:lnSpc>
              <a:spcBef>
                <a:spcPts val="125"/>
              </a:spcBef>
            </a:pPr>
            <a:r>
              <a:rPr dirty="0" sz="1550">
                <a:latin typeface="UKIJ CJK"/>
                <a:cs typeface="UKIJ CJK"/>
              </a:rPr>
              <a:t>调用</a:t>
            </a:r>
            <a:r>
              <a:rPr dirty="0" sz="1550">
                <a:latin typeface="Courier New"/>
                <a:cs typeface="Courier New"/>
              </a:rPr>
              <a:t>Command</a:t>
            </a:r>
            <a:r>
              <a:rPr dirty="0" sz="1550" spc="-5">
                <a:latin typeface="UKIJ CJK"/>
                <a:cs typeface="UKIJ CJK"/>
              </a:rPr>
              <a:t>移动类方法时传入适配器参数</a:t>
            </a:r>
            <a:endParaRPr sz="1550">
              <a:latin typeface="UKIJ CJK"/>
              <a:cs typeface="UKIJ CJK"/>
            </a:endParaRPr>
          </a:p>
        </p:txBody>
      </p:sp>
      <p:sp>
        <p:nvSpPr>
          <p:cNvPr id="27" name="object 27" descr=""/>
          <p:cNvSpPr txBox="1"/>
          <p:nvPr/>
        </p:nvSpPr>
        <p:spPr>
          <a:xfrm>
            <a:off x="4600575" y="409575"/>
            <a:ext cx="7134225" cy="923925"/>
          </a:xfrm>
          <a:prstGeom prst="rect">
            <a:avLst/>
          </a:prstGeom>
          <a:solidFill>
            <a:srgbClr val="F8CAAC"/>
          </a:solidFill>
        </p:spPr>
        <p:txBody>
          <a:bodyPr wrap="square" lIns="0" tIns="28575" rIns="0" bIns="0" rtlCol="0" vert="horz">
            <a:spAutoFit/>
          </a:bodyPr>
          <a:lstStyle/>
          <a:p>
            <a:pPr marL="91440">
              <a:lnSpc>
                <a:spcPct val="100000"/>
              </a:lnSpc>
              <a:spcBef>
                <a:spcPts val="225"/>
              </a:spcBef>
            </a:pPr>
            <a:r>
              <a:rPr dirty="0" sz="1800" spc="-5" b="1">
                <a:latin typeface="Noto Serif CJK JP"/>
                <a:cs typeface="Noto Serif CJK JP"/>
              </a:rPr>
              <a:t>编译运行验证后，代码及时入库</a:t>
            </a:r>
            <a:endParaRPr sz="1800">
              <a:latin typeface="Noto Serif CJK JP"/>
              <a:cs typeface="Noto Serif CJK JP"/>
            </a:endParaRPr>
          </a:p>
          <a:p>
            <a:pPr marL="91440">
              <a:lnSpc>
                <a:spcPts val="2135"/>
              </a:lnSpc>
              <a:spcBef>
                <a:spcPts val="15"/>
              </a:spcBef>
            </a:pPr>
            <a:r>
              <a:rPr dirty="0" sz="1800">
                <a:latin typeface="Courier New"/>
                <a:cs typeface="Courier New"/>
              </a:rPr>
              <a:t>git</a:t>
            </a:r>
            <a:r>
              <a:rPr dirty="0" sz="1800" spc="-65">
                <a:latin typeface="Courier New"/>
                <a:cs typeface="Courier New"/>
              </a:rPr>
              <a:t> </a:t>
            </a:r>
            <a:r>
              <a:rPr dirty="0" sz="1800">
                <a:latin typeface="Courier New"/>
                <a:cs typeface="Courier New"/>
              </a:rPr>
              <a:t>add</a:t>
            </a:r>
            <a:r>
              <a:rPr dirty="0" sz="1800" spc="-125">
                <a:latin typeface="Courier New"/>
                <a:cs typeface="Courier New"/>
              </a:rPr>
              <a:t> </a:t>
            </a:r>
            <a:r>
              <a:rPr dirty="0" sz="1800" spc="-50">
                <a:latin typeface="Courier New"/>
                <a:cs typeface="Courier New"/>
              </a:rPr>
              <a:t>.</a:t>
            </a:r>
            <a:endParaRPr sz="1800">
              <a:latin typeface="Courier New"/>
              <a:cs typeface="Courier New"/>
            </a:endParaRPr>
          </a:p>
          <a:p>
            <a:pPr marL="91440">
              <a:lnSpc>
                <a:spcPts val="2135"/>
              </a:lnSpc>
            </a:pPr>
            <a:r>
              <a:rPr dirty="0" sz="1800">
                <a:latin typeface="Courier New"/>
                <a:cs typeface="Courier New"/>
              </a:rPr>
              <a:t>git</a:t>
            </a:r>
            <a:r>
              <a:rPr dirty="0" sz="1800" spc="-110">
                <a:latin typeface="Courier New"/>
                <a:cs typeface="Courier New"/>
              </a:rPr>
              <a:t> </a:t>
            </a:r>
            <a:r>
              <a:rPr dirty="0" sz="1800">
                <a:latin typeface="Courier New"/>
                <a:cs typeface="Courier New"/>
              </a:rPr>
              <a:t>commit</a:t>
            </a:r>
            <a:r>
              <a:rPr dirty="0" sz="1800" spc="-155">
                <a:latin typeface="Courier New"/>
                <a:cs typeface="Courier New"/>
              </a:rPr>
              <a:t> </a:t>
            </a:r>
            <a:r>
              <a:rPr dirty="0" sz="1800" spc="-35">
                <a:latin typeface="Courier New"/>
                <a:cs typeface="Courier New"/>
              </a:rPr>
              <a:t>-</a:t>
            </a:r>
            <a:r>
              <a:rPr dirty="0" sz="1800">
                <a:latin typeface="Courier New"/>
                <a:cs typeface="Courier New"/>
              </a:rPr>
              <a:t>m</a:t>
            </a:r>
            <a:r>
              <a:rPr dirty="0" sz="1800" spc="-155">
                <a:latin typeface="Courier New"/>
                <a:cs typeface="Courier New"/>
              </a:rPr>
              <a:t> </a:t>
            </a:r>
            <a:r>
              <a:rPr dirty="0" sz="1800">
                <a:latin typeface="Courier New"/>
                <a:cs typeface="Courier New"/>
              </a:rPr>
              <a:t>"test:</a:t>
            </a:r>
            <a:r>
              <a:rPr dirty="0" sz="1800" spc="-100">
                <a:latin typeface="Courier New"/>
                <a:cs typeface="Courier New"/>
              </a:rPr>
              <a:t> </a:t>
            </a:r>
            <a:r>
              <a:rPr dirty="0" sz="1800">
                <a:latin typeface="Courier New"/>
                <a:cs typeface="Courier New"/>
              </a:rPr>
              <a:t>Pass</a:t>
            </a:r>
            <a:r>
              <a:rPr dirty="0" sz="1800" spc="-150">
                <a:latin typeface="Courier New"/>
                <a:cs typeface="Courier New"/>
              </a:rPr>
              <a:t> </a:t>
            </a:r>
            <a:r>
              <a:rPr dirty="0" sz="1800">
                <a:latin typeface="Courier New"/>
                <a:cs typeface="Courier New"/>
              </a:rPr>
              <a:t>Bus&amp;SportCar</a:t>
            </a:r>
            <a:r>
              <a:rPr dirty="0" sz="1800" spc="-95">
                <a:latin typeface="Courier New"/>
                <a:cs typeface="Courier New"/>
              </a:rPr>
              <a:t> </a:t>
            </a:r>
            <a:r>
              <a:rPr dirty="0" sz="1800">
                <a:latin typeface="Courier New"/>
                <a:cs typeface="Courier New"/>
              </a:rPr>
              <a:t>test</a:t>
            </a:r>
            <a:r>
              <a:rPr dirty="0" sz="1800" spc="-155">
                <a:latin typeface="Courier New"/>
                <a:cs typeface="Courier New"/>
              </a:rPr>
              <a:t> </a:t>
            </a:r>
            <a:r>
              <a:rPr dirty="0" sz="1800" spc="-10">
                <a:latin typeface="Courier New"/>
                <a:cs typeface="Courier New"/>
              </a:rPr>
              <a:t>cases"</a:t>
            </a:r>
            <a:endParaRPr sz="1800">
              <a:latin typeface="Courier New"/>
              <a:cs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BEB"/>
          </a:solidFill>
        </p:spPr>
        <p:txBody>
          <a:bodyPr wrap="square" lIns="0" tIns="0" rIns="0" bIns="0" rtlCol="0"/>
          <a:lstStyle/>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descr=""/>
          <p:cNvSpPr/>
          <p:nvPr/>
        </p:nvSpPr>
        <p:spPr>
          <a:xfrm>
            <a:off x="1033462" y="1357375"/>
            <a:ext cx="1800225" cy="0"/>
          </a:xfrm>
          <a:custGeom>
            <a:avLst/>
            <a:gdLst/>
            <a:ahLst/>
            <a:cxnLst/>
            <a:rect l="l" t="t" r="r" b="b"/>
            <a:pathLst>
              <a:path w="1800225" h="0">
                <a:moveTo>
                  <a:pt x="1800034" y="0"/>
                </a:moveTo>
                <a:lnTo>
                  <a:pt x="0" y="0"/>
                </a:lnTo>
              </a:path>
            </a:pathLst>
          </a:custGeom>
          <a:ln w="28575">
            <a:solidFill>
              <a:srgbClr val="C6000A"/>
            </a:solidFill>
          </a:ln>
        </p:spPr>
        <p:txBody>
          <a:bodyPr wrap="square" lIns="0" tIns="0" rIns="0" bIns="0" rtlCol="0"/>
          <a:lstStyle/>
          <a:p/>
        </p:txBody>
      </p:sp>
      <p:sp>
        <p:nvSpPr>
          <p:cNvPr id="5" name="object 5"/>
          <p:cNvSpPr txBox="1">
            <a:spLocks noGrp="1"/>
          </p:cNvSpPr>
          <p:nvPr>
            <p:ph type="title"/>
          </p:nvPr>
        </p:nvSpPr>
        <p:spPr>
          <a:xfrm>
            <a:off x="998537" y="635635"/>
            <a:ext cx="1855470" cy="575310"/>
          </a:xfrm>
          <a:prstGeom prst="rect"/>
        </p:spPr>
        <p:txBody>
          <a:bodyPr wrap="square" lIns="0" tIns="13335" rIns="0" bIns="0" rtlCol="0" vert="horz">
            <a:spAutoFit/>
          </a:bodyPr>
          <a:lstStyle/>
          <a:p>
            <a:pPr marL="12700">
              <a:lnSpc>
                <a:spcPct val="100000"/>
              </a:lnSpc>
              <a:spcBef>
                <a:spcPts val="105"/>
              </a:spcBef>
            </a:pPr>
            <a:r>
              <a:rPr dirty="0" sz="3600" spc="-20" b="0">
                <a:solidFill>
                  <a:srgbClr val="404040"/>
                </a:solidFill>
                <a:latin typeface="WenQuanYi Micro Hei"/>
                <a:cs typeface="WenQuanYi Micro Hei"/>
              </a:rPr>
              <a:t>学习推荐</a:t>
            </a:r>
            <a:endParaRPr sz="3600">
              <a:latin typeface="WenQuanYi Micro Hei"/>
              <a:cs typeface="WenQuanYi Micro Hei"/>
            </a:endParaRPr>
          </a:p>
        </p:txBody>
      </p:sp>
      <p:sp>
        <p:nvSpPr>
          <p:cNvPr id="11" name="object 11" descr=""/>
          <p:cNvSpPr txBox="1"/>
          <p:nvPr/>
        </p:nvSpPr>
        <p:spPr>
          <a:xfrm>
            <a:off x="721994" y="6420405"/>
            <a:ext cx="158750" cy="149860"/>
          </a:xfrm>
          <a:prstGeom prst="rect">
            <a:avLst/>
          </a:prstGeom>
        </p:spPr>
        <p:txBody>
          <a:bodyPr wrap="square" lIns="0" tIns="0" rIns="0" bIns="0" rtlCol="0" vert="horz">
            <a:spAutoFit/>
          </a:bodyPr>
          <a:lstStyle/>
          <a:p>
            <a:pPr marL="12700">
              <a:lnSpc>
                <a:spcPts val="1025"/>
              </a:lnSpc>
            </a:pPr>
            <a:r>
              <a:rPr dirty="0" sz="950" spc="-25">
                <a:solidFill>
                  <a:srgbClr val="1D1D1B"/>
                </a:solidFill>
                <a:latin typeface="Carlito"/>
                <a:cs typeface="Carlito"/>
              </a:rPr>
              <a:t>68</a:t>
            </a:r>
            <a:endParaRPr sz="950">
              <a:latin typeface="Carlito"/>
              <a:cs typeface="Carlito"/>
            </a:endParaRPr>
          </a:p>
        </p:txBody>
      </p:sp>
      <p:sp>
        <p:nvSpPr>
          <p:cNvPr id="12" name="object 12"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
        <p:nvSpPr>
          <p:cNvPr id="6" name="object 6" descr=""/>
          <p:cNvSpPr txBox="1"/>
          <p:nvPr/>
        </p:nvSpPr>
        <p:spPr>
          <a:xfrm>
            <a:off x="1098867" y="1849818"/>
            <a:ext cx="9994265" cy="960119"/>
          </a:xfrm>
          <a:prstGeom prst="rect">
            <a:avLst/>
          </a:prstGeom>
        </p:spPr>
        <p:txBody>
          <a:bodyPr wrap="square" lIns="0" tIns="12065" rIns="0" bIns="0" rtlCol="0" vert="horz">
            <a:spAutoFit/>
          </a:bodyPr>
          <a:lstStyle/>
          <a:p>
            <a:pPr marL="12700" marR="5080">
              <a:lnSpc>
                <a:spcPct val="142600"/>
              </a:lnSpc>
              <a:spcBef>
                <a:spcPts val="95"/>
              </a:spcBef>
            </a:pPr>
            <a:r>
              <a:rPr dirty="0" sz="2150" spc="95">
                <a:latin typeface="UKIJ CJK"/>
                <a:cs typeface="UKIJ CJK"/>
              </a:rPr>
              <a:t>在线参考资料网站，涵盖了</a:t>
            </a:r>
            <a:r>
              <a:rPr dirty="0" baseline="-3875" sz="3225">
                <a:latin typeface="Courier New"/>
                <a:cs typeface="Courier New"/>
              </a:rPr>
              <a:t>C++</a:t>
            </a:r>
            <a:r>
              <a:rPr dirty="0" sz="2150" spc="75">
                <a:latin typeface="UKIJ CJK"/>
                <a:cs typeface="UKIJ CJK"/>
              </a:rPr>
              <a:t>基本概念到高级特性、标准库函数、类和模板等</a:t>
            </a:r>
            <a:r>
              <a:rPr dirty="0" sz="2150" spc="-15">
                <a:latin typeface="UKIJ CJK"/>
                <a:cs typeface="UKIJ CJK"/>
              </a:rPr>
              <a:t>各个方面</a:t>
            </a:r>
            <a:endParaRPr sz="2150">
              <a:latin typeface="UKIJ CJK"/>
              <a:cs typeface="UKIJ CJK"/>
            </a:endParaRPr>
          </a:p>
        </p:txBody>
      </p:sp>
      <p:sp>
        <p:nvSpPr>
          <p:cNvPr id="7" name="object 7" descr=""/>
          <p:cNvSpPr txBox="1"/>
          <p:nvPr/>
        </p:nvSpPr>
        <p:spPr>
          <a:xfrm>
            <a:off x="1098867" y="3111246"/>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8" name="object 8" descr=""/>
          <p:cNvSpPr txBox="1"/>
          <p:nvPr/>
        </p:nvSpPr>
        <p:spPr>
          <a:xfrm>
            <a:off x="1098867" y="3635629"/>
            <a:ext cx="118110" cy="173990"/>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9" name="object 9" descr=""/>
          <p:cNvSpPr txBox="1"/>
          <p:nvPr/>
        </p:nvSpPr>
        <p:spPr>
          <a:xfrm>
            <a:off x="1098867" y="4169346"/>
            <a:ext cx="118110" cy="174625"/>
          </a:xfrm>
          <a:prstGeom prst="rect">
            <a:avLst/>
          </a:prstGeom>
        </p:spPr>
        <p:txBody>
          <a:bodyPr wrap="square" lIns="0" tIns="15875" rIns="0" bIns="0" rtlCol="0" vert="horz">
            <a:spAutoFit/>
          </a:bodyPr>
          <a:lstStyle/>
          <a:p>
            <a:pPr marL="12700">
              <a:lnSpc>
                <a:spcPct val="100000"/>
              </a:lnSpc>
              <a:spcBef>
                <a:spcPts val="125"/>
              </a:spcBef>
            </a:pPr>
            <a:r>
              <a:rPr dirty="0" sz="950" spc="-50">
                <a:latin typeface="Wingdings"/>
                <a:cs typeface="Wingdings"/>
              </a:rPr>
              <a:t></a:t>
            </a:r>
            <a:endParaRPr sz="950">
              <a:latin typeface="Wingdings"/>
              <a:cs typeface="Wingdings"/>
            </a:endParaRPr>
          </a:p>
        </p:txBody>
      </p:sp>
      <p:sp>
        <p:nvSpPr>
          <p:cNvPr id="10" name="object 10" descr=""/>
          <p:cNvSpPr txBox="1"/>
          <p:nvPr/>
        </p:nvSpPr>
        <p:spPr>
          <a:xfrm>
            <a:off x="1403603" y="3015678"/>
            <a:ext cx="7679690" cy="1402715"/>
          </a:xfrm>
          <a:prstGeom prst="rect">
            <a:avLst/>
          </a:prstGeom>
        </p:spPr>
        <p:txBody>
          <a:bodyPr wrap="square" lIns="0" tIns="15875" rIns="0" bIns="0" rtlCol="0" vert="horz">
            <a:spAutoFit/>
          </a:bodyPr>
          <a:lstStyle/>
          <a:p>
            <a:pPr marL="12700">
              <a:lnSpc>
                <a:spcPct val="100000"/>
              </a:lnSpc>
              <a:spcBef>
                <a:spcPts val="125"/>
              </a:spcBef>
            </a:pPr>
            <a:r>
              <a:rPr dirty="0" sz="2000" spc="-40">
                <a:latin typeface="UKIJ CJK"/>
                <a:cs typeface="UKIJ CJK"/>
              </a:rPr>
              <a:t>搜索功能：有强大的搜索功能，可以快速找到需要的函数、类或概念</a:t>
            </a:r>
            <a:endParaRPr sz="2000">
              <a:latin typeface="UKIJ CJK"/>
              <a:cs typeface="UKIJ CJK"/>
            </a:endParaRPr>
          </a:p>
          <a:p>
            <a:pPr marL="12700">
              <a:lnSpc>
                <a:spcPct val="100000"/>
              </a:lnSpc>
              <a:spcBef>
                <a:spcPts val="1805"/>
              </a:spcBef>
            </a:pPr>
            <a:r>
              <a:rPr dirty="0" baseline="1388" sz="3000" spc="-15">
                <a:latin typeface="UKIJ CJK"/>
                <a:cs typeface="UKIJ CJK"/>
              </a:rPr>
              <a:t>示例代码：可以帮助理解如何使用</a:t>
            </a:r>
            <a:r>
              <a:rPr dirty="0" sz="2000" spc="-10">
                <a:latin typeface="Courier New"/>
                <a:cs typeface="Courier New"/>
              </a:rPr>
              <a:t>C++</a:t>
            </a:r>
            <a:r>
              <a:rPr dirty="0" baseline="1388" sz="3000" spc="-37">
                <a:latin typeface="UKIJ CJK"/>
                <a:cs typeface="UKIJ CJK"/>
              </a:rPr>
              <a:t>特性</a:t>
            </a:r>
            <a:endParaRPr baseline="1388" sz="3000">
              <a:latin typeface="UKIJ CJK"/>
              <a:cs typeface="UKIJ CJK"/>
            </a:endParaRPr>
          </a:p>
          <a:p>
            <a:pPr marL="12700">
              <a:lnSpc>
                <a:spcPct val="100000"/>
              </a:lnSpc>
              <a:spcBef>
                <a:spcPts val="1805"/>
              </a:spcBef>
            </a:pPr>
            <a:r>
              <a:rPr dirty="0" baseline="1388" sz="3000" spc="-7">
                <a:latin typeface="UKIJ CJK"/>
                <a:cs typeface="UKIJ CJK"/>
              </a:rPr>
              <a:t>网址：</a:t>
            </a:r>
            <a:r>
              <a:rPr dirty="0" sz="2000" spc="-10">
                <a:latin typeface="Courier New"/>
                <a:cs typeface="Courier New"/>
              </a:rPr>
              <a:t>https://en.cppreference.com/w/</a:t>
            </a:r>
            <a:endParaRPr sz="2000">
              <a:latin typeface="Courier New"/>
              <a:cs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9772" y="359155"/>
            <a:ext cx="9491345" cy="518159"/>
          </a:xfrm>
          <a:prstGeom prst="rect">
            <a:avLst/>
          </a:prstGeom>
        </p:spPr>
        <p:txBody>
          <a:bodyPr wrap="square" lIns="0" tIns="16510" rIns="0" bIns="0" rtlCol="0" vert="horz">
            <a:spAutoFit/>
          </a:bodyPr>
          <a:lstStyle/>
          <a:p>
            <a:pPr marL="12700">
              <a:lnSpc>
                <a:spcPct val="100000"/>
              </a:lnSpc>
              <a:spcBef>
                <a:spcPts val="130"/>
              </a:spcBef>
            </a:pPr>
            <a:r>
              <a:rPr dirty="0" sz="3200" spc="-10">
                <a:latin typeface="UKIJ CJK"/>
                <a:cs typeface="UKIJ CJK"/>
              </a:rPr>
              <a:t>实验</a:t>
            </a:r>
            <a:r>
              <a:rPr dirty="0" sz="3200">
                <a:latin typeface="Courier New"/>
                <a:cs typeface="Courier New"/>
              </a:rPr>
              <a:t>3</a:t>
            </a:r>
            <a:r>
              <a:rPr dirty="0" sz="3200" spc="-15">
                <a:latin typeface="UKIJ CJK"/>
                <a:cs typeface="UKIJ CJK"/>
              </a:rPr>
              <a:t>回顾：</a:t>
            </a:r>
            <a:r>
              <a:rPr dirty="0" sz="3200" spc="-20">
                <a:latin typeface="Courier New"/>
                <a:cs typeface="Courier New"/>
              </a:rPr>
              <a:t>PoseHandler</a:t>
            </a:r>
            <a:r>
              <a:rPr dirty="0" sz="3200" spc="-25">
                <a:latin typeface="UKIJ CJK"/>
                <a:cs typeface="UKIJ CJK"/>
              </a:rPr>
              <a:t>复杂度消减，</a:t>
            </a:r>
            <a:r>
              <a:rPr dirty="0" sz="3200" spc="-25">
                <a:latin typeface="Courier New"/>
                <a:cs typeface="Courier New"/>
              </a:rPr>
              <a:t>Point</a:t>
            </a:r>
            <a:r>
              <a:rPr dirty="0" sz="3200" spc="-65">
                <a:latin typeface="UKIJ CJK"/>
                <a:cs typeface="UKIJ CJK"/>
              </a:rPr>
              <a:t>封装</a:t>
            </a:r>
            <a:endParaRPr sz="3200">
              <a:latin typeface="UKIJ CJK"/>
              <a:cs typeface="UKIJ CJK"/>
            </a:endParaRPr>
          </a:p>
        </p:txBody>
      </p:sp>
      <p:sp>
        <p:nvSpPr>
          <p:cNvPr id="3" name="object 3" descr=""/>
          <p:cNvSpPr txBox="1"/>
          <p:nvPr/>
        </p:nvSpPr>
        <p:spPr>
          <a:xfrm>
            <a:off x="6094095" y="1011618"/>
            <a:ext cx="5688330" cy="1675764"/>
          </a:xfrm>
          <a:prstGeom prst="rect">
            <a:avLst/>
          </a:prstGeom>
        </p:spPr>
        <p:txBody>
          <a:bodyPr wrap="square" lIns="0" tIns="17145" rIns="0" bIns="0" rtlCol="0" vert="horz">
            <a:spAutoFit/>
          </a:bodyPr>
          <a:lstStyle/>
          <a:p>
            <a:pPr marL="12700" marR="5080">
              <a:lnSpc>
                <a:spcPct val="149900"/>
              </a:lnSpc>
              <a:spcBef>
                <a:spcPts val="135"/>
              </a:spcBef>
            </a:pPr>
            <a:r>
              <a:rPr dirty="0" sz="2400" spc="-5">
                <a:latin typeface="UKIJ CJK"/>
                <a:cs typeface="UKIJ CJK"/>
              </a:rPr>
              <a:t>使用</a:t>
            </a:r>
            <a:r>
              <a:rPr dirty="0" sz="2400" spc="-15">
                <a:latin typeface="Courier New"/>
                <a:cs typeface="Courier New"/>
              </a:rPr>
              <a:t>PoseHand</a:t>
            </a:r>
            <a:r>
              <a:rPr dirty="0" sz="2400" spc="55">
                <a:latin typeface="Courier New"/>
                <a:cs typeface="Courier New"/>
              </a:rPr>
              <a:t>l</a:t>
            </a:r>
            <a:r>
              <a:rPr dirty="0" sz="2400" spc="-15">
                <a:latin typeface="Courier New"/>
                <a:cs typeface="Courier New"/>
              </a:rPr>
              <a:t>e</a:t>
            </a:r>
            <a:r>
              <a:rPr dirty="0" sz="2400" spc="-30">
                <a:latin typeface="Courier New"/>
                <a:cs typeface="Courier New"/>
              </a:rPr>
              <a:t>r</a:t>
            </a:r>
            <a:r>
              <a:rPr dirty="0" sz="2400">
                <a:latin typeface="UKIJ CJK"/>
                <a:cs typeface="UKIJ CJK"/>
              </a:rPr>
              <a:t>进行坐标信息的封装，</a:t>
            </a:r>
            <a:r>
              <a:rPr dirty="0" sz="2400" spc="-5">
                <a:latin typeface="UKIJ CJK"/>
                <a:cs typeface="UKIJ CJK"/>
              </a:rPr>
              <a:t>可以让</a:t>
            </a:r>
            <a:r>
              <a:rPr dirty="0" sz="2400" spc="-20">
                <a:latin typeface="Courier New"/>
                <a:cs typeface="Courier New"/>
              </a:rPr>
              <a:t>4</a:t>
            </a:r>
            <a:r>
              <a:rPr dirty="0" sz="2400">
                <a:latin typeface="UKIJ CJK"/>
                <a:cs typeface="UKIJ CJK"/>
              </a:rPr>
              <a:t>个方向上的位置变化，统一到一</a:t>
            </a:r>
            <a:r>
              <a:rPr dirty="0" sz="2400" spc="-5">
                <a:latin typeface="UKIJ CJK"/>
                <a:cs typeface="UKIJ CJK"/>
              </a:rPr>
              <a:t>个模型上</a:t>
            </a:r>
            <a:endParaRPr sz="2400">
              <a:latin typeface="UKIJ CJK"/>
              <a:cs typeface="UKIJ CJK"/>
            </a:endParaRPr>
          </a:p>
        </p:txBody>
      </p:sp>
      <p:pic>
        <p:nvPicPr>
          <p:cNvPr id="4" name="object 4" descr=""/>
          <p:cNvPicPr/>
          <p:nvPr/>
        </p:nvPicPr>
        <p:blipFill>
          <a:blip r:embed="rId2" cstate="print"/>
          <a:stretch>
            <a:fillRect/>
          </a:stretch>
        </p:blipFill>
        <p:spPr>
          <a:xfrm>
            <a:off x="733425" y="1057275"/>
            <a:ext cx="4991100" cy="5153025"/>
          </a:xfrm>
          <a:prstGeom prst="rect">
            <a:avLst/>
          </a:prstGeom>
        </p:spPr>
      </p:pic>
      <p:sp>
        <p:nvSpPr>
          <p:cNvPr id="5" name="object 5"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50"/>
              <a:t>6</a:t>
            </a:r>
          </a:p>
        </p:txBody>
      </p:sp>
      <p:sp>
        <p:nvSpPr>
          <p:cNvPr id="6" name="object 6"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972806" y="2768980"/>
            <a:ext cx="3140075" cy="1704339"/>
          </a:xfrm>
          <a:prstGeom prst="rect">
            <a:avLst/>
          </a:prstGeom>
        </p:spPr>
        <p:txBody>
          <a:bodyPr wrap="square" lIns="0" tIns="12065" rIns="0" bIns="0" rtlCol="0" vert="horz">
            <a:spAutoFit/>
          </a:bodyPr>
          <a:lstStyle/>
          <a:p>
            <a:pPr marL="12700" marR="674370">
              <a:lnSpc>
                <a:spcPct val="117400"/>
              </a:lnSpc>
              <a:spcBef>
                <a:spcPts val="95"/>
              </a:spcBef>
            </a:pPr>
            <a:r>
              <a:rPr dirty="0" sz="800" b="1">
                <a:solidFill>
                  <a:srgbClr val="1D1D1B"/>
                </a:solidFill>
                <a:latin typeface="Arial"/>
                <a:cs typeface="Arial"/>
              </a:rPr>
              <a:t>Copyright©2020</a:t>
            </a:r>
            <a:r>
              <a:rPr dirty="0" sz="800" spc="380" b="1">
                <a:solidFill>
                  <a:srgbClr val="1D1D1B"/>
                </a:solidFill>
                <a:latin typeface="Arial"/>
                <a:cs typeface="Arial"/>
              </a:rPr>
              <a:t> </a:t>
            </a:r>
            <a:r>
              <a:rPr dirty="0" sz="800" spc="-10" b="1">
                <a:solidFill>
                  <a:srgbClr val="1D1D1B"/>
                </a:solidFill>
                <a:latin typeface="Arial"/>
                <a:cs typeface="Arial"/>
              </a:rPr>
              <a:t>Huaw</a:t>
            </a:r>
            <a:r>
              <a:rPr dirty="0" sz="800" spc="-45" b="1">
                <a:solidFill>
                  <a:srgbClr val="1D1D1B"/>
                </a:solidFill>
                <a:latin typeface="Arial"/>
                <a:cs typeface="Arial"/>
              </a:rPr>
              <a:t> </a:t>
            </a:r>
            <a:r>
              <a:rPr dirty="0" sz="800" b="1">
                <a:solidFill>
                  <a:srgbClr val="1D1D1B"/>
                </a:solidFill>
                <a:latin typeface="Arial"/>
                <a:cs typeface="Arial"/>
              </a:rPr>
              <a:t>ei</a:t>
            </a:r>
            <a:r>
              <a:rPr dirty="0" sz="800" spc="135" b="1">
                <a:solidFill>
                  <a:srgbClr val="1D1D1B"/>
                </a:solidFill>
                <a:latin typeface="Arial"/>
                <a:cs typeface="Arial"/>
              </a:rPr>
              <a:t> </a:t>
            </a:r>
            <a:r>
              <a:rPr dirty="0" sz="800" b="1">
                <a:solidFill>
                  <a:srgbClr val="1D1D1B"/>
                </a:solidFill>
                <a:latin typeface="Arial"/>
                <a:cs typeface="Arial"/>
              </a:rPr>
              <a:t>Technologies</a:t>
            </a:r>
            <a:r>
              <a:rPr dirty="0" sz="800" spc="140" b="1">
                <a:solidFill>
                  <a:srgbClr val="1D1D1B"/>
                </a:solidFill>
                <a:latin typeface="Arial"/>
                <a:cs typeface="Arial"/>
              </a:rPr>
              <a:t> </a:t>
            </a:r>
            <a:r>
              <a:rPr dirty="0" sz="800" b="1">
                <a:solidFill>
                  <a:srgbClr val="1D1D1B"/>
                </a:solidFill>
                <a:latin typeface="Arial"/>
                <a:cs typeface="Arial"/>
              </a:rPr>
              <a:t>Co.,</a:t>
            </a:r>
            <a:r>
              <a:rPr dirty="0" sz="800" spc="135" b="1">
                <a:solidFill>
                  <a:srgbClr val="1D1D1B"/>
                </a:solidFill>
                <a:latin typeface="Arial"/>
                <a:cs typeface="Arial"/>
              </a:rPr>
              <a:t> </a:t>
            </a:r>
            <a:r>
              <a:rPr dirty="0" sz="800" spc="-20" b="1">
                <a:solidFill>
                  <a:srgbClr val="1D1D1B"/>
                </a:solidFill>
                <a:latin typeface="Arial"/>
                <a:cs typeface="Arial"/>
              </a:rPr>
              <a:t>Ltd. </a:t>
            </a:r>
            <a:r>
              <a:rPr dirty="0" sz="800" b="1">
                <a:solidFill>
                  <a:srgbClr val="1D1D1B"/>
                </a:solidFill>
                <a:latin typeface="Arial"/>
                <a:cs typeface="Arial"/>
              </a:rPr>
              <a:t>All</a:t>
            </a:r>
            <a:r>
              <a:rPr dirty="0" sz="800" spc="105" b="1">
                <a:solidFill>
                  <a:srgbClr val="1D1D1B"/>
                </a:solidFill>
                <a:latin typeface="Arial"/>
                <a:cs typeface="Arial"/>
              </a:rPr>
              <a:t> </a:t>
            </a:r>
            <a:r>
              <a:rPr dirty="0" sz="800" b="1">
                <a:solidFill>
                  <a:srgbClr val="1D1D1B"/>
                </a:solidFill>
                <a:latin typeface="Arial"/>
                <a:cs typeface="Arial"/>
              </a:rPr>
              <a:t>Rights</a:t>
            </a:r>
            <a:r>
              <a:rPr dirty="0" sz="800" spc="105" b="1">
                <a:solidFill>
                  <a:srgbClr val="1D1D1B"/>
                </a:solidFill>
                <a:latin typeface="Arial"/>
                <a:cs typeface="Arial"/>
              </a:rPr>
              <a:t> </a:t>
            </a:r>
            <a:r>
              <a:rPr dirty="0" sz="800" spc="-10" b="1">
                <a:solidFill>
                  <a:srgbClr val="1D1D1B"/>
                </a:solidFill>
                <a:latin typeface="Arial"/>
                <a:cs typeface="Arial"/>
              </a:rPr>
              <a:t>Reserved.</a:t>
            </a:r>
            <a:endParaRPr sz="800">
              <a:latin typeface="Arial"/>
              <a:cs typeface="Arial"/>
            </a:endParaRPr>
          </a:p>
          <a:p>
            <a:pPr>
              <a:lnSpc>
                <a:spcPct val="100000"/>
              </a:lnSpc>
              <a:spcBef>
                <a:spcPts val="165"/>
              </a:spcBef>
            </a:pPr>
            <a:endParaRPr sz="800">
              <a:latin typeface="Arial"/>
              <a:cs typeface="Arial"/>
            </a:endParaRPr>
          </a:p>
          <a:p>
            <a:pPr marL="12700" marR="203835">
              <a:lnSpc>
                <a:spcPct val="113399"/>
              </a:lnSpc>
              <a:spcBef>
                <a:spcPts val="5"/>
              </a:spcBef>
            </a:pPr>
            <a:r>
              <a:rPr dirty="0" sz="800">
                <a:solidFill>
                  <a:srgbClr val="1D1D1B"/>
                </a:solidFill>
                <a:latin typeface="Arial"/>
                <a:cs typeface="Arial"/>
              </a:rPr>
              <a:t>The</a:t>
            </a:r>
            <a:r>
              <a:rPr dirty="0" sz="800" spc="110">
                <a:solidFill>
                  <a:srgbClr val="1D1D1B"/>
                </a:solidFill>
                <a:latin typeface="Arial"/>
                <a:cs typeface="Arial"/>
              </a:rPr>
              <a:t> </a:t>
            </a:r>
            <a:r>
              <a:rPr dirty="0" sz="800">
                <a:solidFill>
                  <a:srgbClr val="1D1D1B"/>
                </a:solidFill>
                <a:latin typeface="Arial"/>
                <a:cs typeface="Arial"/>
              </a:rPr>
              <a:t>information</a:t>
            </a:r>
            <a:r>
              <a:rPr dirty="0" sz="800" spc="190">
                <a:solidFill>
                  <a:srgbClr val="1D1D1B"/>
                </a:solidFill>
                <a:latin typeface="Arial"/>
                <a:cs typeface="Arial"/>
              </a:rPr>
              <a:t> </a:t>
            </a:r>
            <a:r>
              <a:rPr dirty="0" sz="800">
                <a:solidFill>
                  <a:srgbClr val="1D1D1B"/>
                </a:solidFill>
                <a:latin typeface="Arial"/>
                <a:cs typeface="Arial"/>
              </a:rPr>
              <a:t>in</a:t>
            </a:r>
            <a:r>
              <a:rPr dirty="0" sz="800" spc="45">
                <a:solidFill>
                  <a:srgbClr val="1D1D1B"/>
                </a:solidFill>
                <a:latin typeface="Arial"/>
                <a:cs typeface="Arial"/>
              </a:rPr>
              <a:t> </a:t>
            </a:r>
            <a:r>
              <a:rPr dirty="0" sz="800">
                <a:solidFill>
                  <a:srgbClr val="1D1D1B"/>
                </a:solidFill>
                <a:latin typeface="Arial"/>
                <a:cs typeface="Arial"/>
              </a:rPr>
              <a:t>this</a:t>
            </a:r>
            <a:r>
              <a:rPr dirty="0" sz="800" spc="85">
                <a:solidFill>
                  <a:srgbClr val="1D1D1B"/>
                </a:solidFill>
                <a:latin typeface="Arial"/>
                <a:cs typeface="Arial"/>
              </a:rPr>
              <a:t> </a:t>
            </a:r>
            <a:r>
              <a:rPr dirty="0" sz="800">
                <a:solidFill>
                  <a:srgbClr val="1D1D1B"/>
                </a:solidFill>
                <a:latin typeface="Arial"/>
                <a:cs typeface="Arial"/>
              </a:rPr>
              <a:t>document</a:t>
            </a:r>
            <a:r>
              <a:rPr dirty="0" sz="800" spc="190">
                <a:solidFill>
                  <a:srgbClr val="1D1D1B"/>
                </a:solidFill>
                <a:latin typeface="Arial"/>
                <a:cs typeface="Arial"/>
              </a:rPr>
              <a:t> </a:t>
            </a:r>
            <a:r>
              <a:rPr dirty="0" sz="800">
                <a:solidFill>
                  <a:srgbClr val="1D1D1B"/>
                </a:solidFill>
                <a:latin typeface="Arial"/>
                <a:cs typeface="Arial"/>
              </a:rPr>
              <a:t>may</a:t>
            </a:r>
            <a:r>
              <a:rPr dirty="0" sz="800" spc="155">
                <a:solidFill>
                  <a:srgbClr val="1D1D1B"/>
                </a:solidFill>
                <a:latin typeface="Arial"/>
                <a:cs typeface="Arial"/>
              </a:rPr>
              <a:t> </a:t>
            </a:r>
            <a:r>
              <a:rPr dirty="0" sz="800">
                <a:solidFill>
                  <a:srgbClr val="1D1D1B"/>
                </a:solidFill>
                <a:latin typeface="Arial"/>
                <a:cs typeface="Arial"/>
              </a:rPr>
              <a:t>contain</a:t>
            </a:r>
            <a:r>
              <a:rPr dirty="0" sz="800" spc="110">
                <a:solidFill>
                  <a:srgbClr val="1D1D1B"/>
                </a:solidFill>
                <a:latin typeface="Arial"/>
                <a:cs typeface="Arial"/>
              </a:rPr>
              <a:t> </a:t>
            </a:r>
            <a:r>
              <a:rPr dirty="0" sz="800" spc="-10">
                <a:solidFill>
                  <a:srgbClr val="1D1D1B"/>
                </a:solidFill>
                <a:latin typeface="Arial"/>
                <a:cs typeface="Arial"/>
              </a:rPr>
              <a:t>predictive </a:t>
            </a:r>
            <a:r>
              <a:rPr dirty="0" sz="800">
                <a:solidFill>
                  <a:srgbClr val="1D1D1B"/>
                </a:solidFill>
                <a:latin typeface="Arial"/>
                <a:cs typeface="Arial"/>
              </a:rPr>
              <a:t>statements</a:t>
            </a:r>
            <a:r>
              <a:rPr dirty="0" sz="800" spc="170">
                <a:solidFill>
                  <a:srgbClr val="1D1D1B"/>
                </a:solidFill>
                <a:latin typeface="Arial"/>
                <a:cs typeface="Arial"/>
              </a:rPr>
              <a:t> </a:t>
            </a:r>
            <a:r>
              <a:rPr dirty="0" sz="800">
                <a:solidFill>
                  <a:srgbClr val="1D1D1B"/>
                </a:solidFill>
                <a:latin typeface="Arial"/>
                <a:cs typeface="Arial"/>
              </a:rPr>
              <a:t>including,</a:t>
            </a:r>
            <a:r>
              <a:rPr dirty="0" sz="800" spc="160">
                <a:solidFill>
                  <a:srgbClr val="1D1D1B"/>
                </a:solidFill>
                <a:latin typeface="Arial"/>
                <a:cs typeface="Arial"/>
              </a:rPr>
              <a:t> </a:t>
            </a:r>
            <a:r>
              <a:rPr dirty="0" sz="800">
                <a:solidFill>
                  <a:srgbClr val="1D1D1B"/>
                </a:solidFill>
                <a:latin typeface="Arial"/>
                <a:cs typeface="Arial"/>
              </a:rPr>
              <a:t>w</a:t>
            </a:r>
            <a:r>
              <a:rPr dirty="0" sz="800" spc="-70">
                <a:solidFill>
                  <a:srgbClr val="1D1D1B"/>
                </a:solidFill>
                <a:latin typeface="Arial"/>
                <a:cs typeface="Arial"/>
              </a:rPr>
              <a:t> </a:t>
            </a:r>
            <a:r>
              <a:rPr dirty="0" sz="800">
                <a:solidFill>
                  <a:srgbClr val="1D1D1B"/>
                </a:solidFill>
                <a:latin typeface="Arial"/>
                <a:cs typeface="Arial"/>
              </a:rPr>
              <a:t>ithout</a:t>
            </a:r>
            <a:r>
              <a:rPr dirty="0" sz="800" spc="-40">
                <a:solidFill>
                  <a:srgbClr val="1D1D1B"/>
                </a:solidFill>
                <a:latin typeface="Arial"/>
                <a:cs typeface="Arial"/>
              </a:rPr>
              <a:t> </a:t>
            </a:r>
            <a:r>
              <a:rPr dirty="0" sz="800">
                <a:solidFill>
                  <a:srgbClr val="1D1D1B"/>
                </a:solidFill>
                <a:latin typeface="Arial"/>
                <a:cs typeface="Arial"/>
              </a:rPr>
              <a:t>limitation,</a:t>
            </a:r>
            <a:r>
              <a:rPr dirty="0" sz="800" spc="290">
                <a:solidFill>
                  <a:srgbClr val="1D1D1B"/>
                </a:solidFill>
                <a:latin typeface="Arial"/>
                <a:cs typeface="Arial"/>
              </a:rPr>
              <a:t> </a:t>
            </a:r>
            <a:r>
              <a:rPr dirty="0" sz="800">
                <a:solidFill>
                  <a:srgbClr val="1D1D1B"/>
                </a:solidFill>
                <a:latin typeface="Arial"/>
                <a:cs typeface="Arial"/>
              </a:rPr>
              <a:t>statements</a:t>
            </a:r>
            <a:r>
              <a:rPr dirty="0" sz="800" spc="200">
                <a:solidFill>
                  <a:srgbClr val="1D1D1B"/>
                </a:solidFill>
                <a:latin typeface="Arial"/>
                <a:cs typeface="Arial"/>
              </a:rPr>
              <a:t> </a:t>
            </a:r>
            <a:r>
              <a:rPr dirty="0" sz="800" spc="-10">
                <a:solidFill>
                  <a:srgbClr val="1D1D1B"/>
                </a:solidFill>
                <a:latin typeface="Arial"/>
                <a:cs typeface="Arial"/>
              </a:rPr>
              <a:t>regarding </a:t>
            </a:r>
            <a:r>
              <a:rPr dirty="0" sz="800">
                <a:solidFill>
                  <a:srgbClr val="1D1D1B"/>
                </a:solidFill>
                <a:latin typeface="Arial"/>
                <a:cs typeface="Arial"/>
              </a:rPr>
              <a:t>the</a:t>
            </a:r>
            <a:r>
              <a:rPr dirty="0" sz="800" spc="120">
                <a:solidFill>
                  <a:srgbClr val="1D1D1B"/>
                </a:solidFill>
                <a:latin typeface="Arial"/>
                <a:cs typeface="Arial"/>
              </a:rPr>
              <a:t> </a:t>
            </a:r>
            <a:r>
              <a:rPr dirty="0" sz="800">
                <a:solidFill>
                  <a:srgbClr val="1D1D1B"/>
                </a:solidFill>
                <a:latin typeface="Arial"/>
                <a:cs typeface="Arial"/>
              </a:rPr>
              <a:t>future</a:t>
            </a:r>
            <a:r>
              <a:rPr dirty="0" sz="800" spc="35">
                <a:solidFill>
                  <a:srgbClr val="1D1D1B"/>
                </a:solidFill>
                <a:latin typeface="Arial"/>
                <a:cs typeface="Arial"/>
              </a:rPr>
              <a:t> </a:t>
            </a:r>
            <a:r>
              <a:rPr dirty="0" sz="800">
                <a:solidFill>
                  <a:srgbClr val="1D1D1B"/>
                </a:solidFill>
                <a:latin typeface="Arial"/>
                <a:cs typeface="Arial"/>
              </a:rPr>
              <a:t>financial</a:t>
            </a:r>
            <a:r>
              <a:rPr dirty="0" sz="800" spc="185">
                <a:solidFill>
                  <a:srgbClr val="1D1D1B"/>
                </a:solidFill>
                <a:latin typeface="Arial"/>
                <a:cs typeface="Arial"/>
              </a:rPr>
              <a:t> </a:t>
            </a:r>
            <a:r>
              <a:rPr dirty="0" sz="800">
                <a:solidFill>
                  <a:srgbClr val="1D1D1B"/>
                </a:solidFill>
                <a:latin typeface="Arial"/>
                <a:cs typeface="Arial"/>
              </a:rPr>
              <a:t>and</a:t>
            </a:r>
            <a:r>
              <a:rPr dirty="0" sz="800" spc="120">
                <a:solidFill>
                  <a:srgbClr val="1D1D1B"/>
                </a:solidFill>
                <a:latin typeface="Arial"/>
                <a:cs typeface="Arial"/>
              </a:rPr>
              <a:t> </a:t>
            </a:r>
            <a:r>
              <a:rPr dirty="0" sz="800">
                <a:solidFill>
                  <a:srgbClr val="1D1D1B"/>
                </a:solidFill>
                <a:latin typeface="Arial"/>
                <a:cs typeface="Arial"/>
              </a:rPr>
              <a:t>operating</a:t>
            </a:r>
            <a:r>
              <a:rPr dirty="0" sz="800" spc="310">
                <a:solidFill>
                  <a:srgbClr val="1D1D1B"/>
                </a:solidFill>
                <a:latin typeface="Arial"/>
                <a:cs typeface="Arial"/>
              </a:rPr>
              <a:t> </a:t>
            </a:r>
            <a:r>
              <a:rPr dirty="0" sz="800">
                <a:solidFill>
                  <a:srgbClr val="1D1D1B"/>
                </a:solidFill>
                <a:latin typeface="Arial"/>
                <a:cs typeface="Arial"/>
              </a:rPr>
              <a:t>results,</a:t>
            </a:r>
            <a:r>
              <a:rPr dirty="0" sz="800" spc="125">
                <a:solidFill>
                  <a:srgbClr val="1D1D1B"/>
                </a:solidFill>
                <a:latin typeface="Arial"/>
                <a:cs typeface="Arial"/>
              </a:rPr>
              <a:t> </a:t>
            </a:r>
            <a:r>
              <a:rPr dirty="0" sz="800">
                <a:solidFill>
                  <a:srgbClr val="1D1D1B"/>
                </a:solidFill>
                <a:latin typeface="Arial"/>
                <a:cs typeface="Arial"/>
              </a:rPr>
              <a:t>future</a:t>
            </a:r>
            <a:r>
              <a:rPr dirty="0" sz="800" spc="35">
                <a:solidFill>
                  <a:srgbClr val="1D1D1B"/>
                </a:solidFill>
                <a:latin typeface="Arial"/>
                <a:cs typeface="Arial"/>
              </a:rPr>
              <a:t> </a:t>
            </a:r>
            <a:r>
              <a:rPr dirty="0" sz="800" spc="-10">
                <a:solidFill>
                  <a:srgbClr val="1D1D1B"/>
                </a:solidFill>
                <a:latin typeface="Arial"/>
                <a:cs typeface="Arial"/>
              </a:rPr>
              <a:t>product</a:t>
            </a:r>
            <a:endParaRPr sz="800">
              <a:latin typeface="Arial"/>
              <a:cs typeface="Arial"/>
            </a:endParaRPr>
          </a:p>
          <a:p>
            <a:pPr marL="12700">
              <a:lnSpc>
                <a:spcPct val="100000"/>
              </a:lnSpc>
              <a:spcBef>
                <a:spcPts val="165"/>
              </a:spcBef>
            </a:pPr>
            <a:r>
              <a:rPr dirty="0" sz="800">
                <a:solidFill>
                  <a:srgbClr val="1D1D1B"/>
                </a:solidFill>
                <a:latin typeface="Arial"/>
                <a:cs typeface="Arial"/>
              </a:rPr>
              <a:t>portfolio,</a:t>
            </a:r>
            <a:r>
              <a:rPr dirty="0" sz="800" spc="170">
                <a:solidFill>
                  <a:srgbClr val="1D1D1B"/>
                </a:solidFill>
                <a:latin typeface="Arial"/>
                <a:cs typeface="Arial"/>
              </a:rPr>
              <a:t> </a:t>
            </a:r>
            <a:r>
              <a:rPr dirty="0" sz="800">
                <a:solidFill>
                  <a:srgbClr val="1D1D1B"/>
                </a:solidFill>
                <a:latin typeface="Arial"/>
                <a:cs typeface="Arial"/>
              </a:rPr>
              <a:t>new</a:t>
            </a:r>
            <a:r>
              <a:rPr dirty="0" sz="800" spc="100">
                <a:solidFill>
                  <a:srgbClr val="1D1D1B"/>
                </a:solidFill>
                <a:latin typeface="Arial"/>
                <a:cs typeface="Arial"/>
              </a:rPr>
              <a:t> </a:t>
            </a:r>
            <a:r>
              <a:rPr dirty="0" sz="800">
                <a:solidFill>
                  <a:srgbClr val="1D1D1B"/>
                </a:solidFill>
                <a:latin typeface="Arial"/>
                <a:cs typeface="Arial"/>
              </a:rPr>
              <a:t>technology,</a:t>
            </a:r>
            <a:r>
              <a:rPr dirty="0" sz="800" spc="170">
                <a:solidFill>
                  <a:srgbClr val="1D1D1B"/>
                </a:solidFill>
                <a:latin typeface="Arial"/>
                <a:cs typeface="Arial"/>
              </a:rPr>
              <a:t> </a:t>
            </a:r>
            <a:r>
              <a:rPr dirty="0" sz="800">
                <a:solidFill>
                  <a:srgbClr val="1D1D1B"/>
                </a:solidFill>
                <a:latin typeface="Arial"/>
                <a:cs typeface="Arial"/>
              </a:rPr>
              <a:t>etc.</a:t>
            </a:r>
            <a:r>
              <a:rPr dirty="0" sz="800" spc="90">
                <a:solidFill>
                  <a:srgbClr val="1D1D1B"/>
                </a:solidFill>
                <a:latin typeface="Arial"/>
                <a:cs typeface="Arial"/>
              </a:rPr>
              <a:t> </a:t>
            </a:r>
            <a:r>
              <a:rPr dirty="0" sz="800">
                <a:solidFill>
                  <a:srgbClr val="1D1D1B"/>
                </a:solidFill>
                <a:latin typeface="Arial"/>
                <a:cs typeface="Arial"/>
              </a:rPr>
              <a:t>There</a:t>
            </a:r>
            <a:r>
              <a:rPr dirty="0" sz="800" spc="165">
                <a:solidFill>
                  <a:srgbClr val="1D1D1B"/>
                </a:solidFill>
                <a:latin typeface="Arial"/>
                <a:cs typeface="Arial"/>
              </a:rPr>
              <a:t> </a:t>
            </a:r>
            <a:r>
              <a:rPr dirty="0" sz="800">
                <a:solidFill>
                  <a:srgbClr val="1D1D1B"/>
                </a:solidFill>
                <a:latin typeface="Arial"/>
                <a:cs typeface="Arial"/>
              </a:rPr>
              <a:t>are</a:t>
            </a:r>
            <a:r>
              <a:rPr dirty="0" sz="800" spc="10">
                <a:solidFill>
                  <a:srgbClr val="1D1D1B"/>
                </a:solidFill>
                <a:latin typeface="Arial"/>
                <a:cs typeface="Arial"/>
              </a:rPr>
              <a:t> </a:t>
            </a:r>
            <a:r>
              <a:rPr dirty="0" sz="800">
                <a:solidFill>
                  <a:srgbClr val="1D1D1B"/>
                </a:solidFill>
                <a:latin typeface="Arial"/>
                <a:cs typeface="Arial"/>
              </a:rPr>
              <a:t>a</a:t>
            </a:r>
            <a:r>
              <a:rPr dirty="0" sz="800" spc="85">
                <a:solidFill>
                  <a:srgbClr val="1D1D1B"/>
                </a:solidFill>
                <a:latin typeface="Arial"/>
                <a:cs typeface="Arial"/>
              </a:rPr>
              <a:t> </a:t>
            </a:r>
            <a:r>
              <a:rPr dirty="0" sz="800">
                <a:solidFill>
                  <a:srgbClr val="1D1D1B"/>
                </a:solidFill>
                <a:latin typeface="Arial"/>
                <a:cs typeface="Arial"/>
              </a:rPr>
              <a:t>number</a:t>
            </a:r>
            <a:r>
              <a:rPr dirty="0" sz="800" spc="285">
                <a:solidFill>
                  <a:srgbClr val="1D1D1B"/>
                </a:solidFill>
                <a:latin typeface="Arial"/>
                <a:cs typeface="Arial"/>
              </a:rPr>
              <a:t> </a:t>
            </a:r>
            <a:r>
              <a:rPr dirty="0" sz="800">
                <a:solidFill>
                  <a:srgbClr val="1D1D1B"/>
                </a:solidFill>
                <a:latin typeface="Arial"/>
                <a:cs typeface="Arial"/>
              </a:rPr>
              <a:t>of</a:t>
            </a:r>
            <a:r>
              <a:rPr dirty="0" sz="800" spc="5">
                <a:solidFill>
                  <a:srgbClr val="1D1D1B"/>
                </a:solidFill>
                <a:latin typeface="Arial"/>
                <a:cs typeface="Arial"/>
              </a:rPr>
              <a:t> </a:t>
            </a:r>
            <a:r>
              <a:rPr dirty="0" sz="800">
                <a:solidFill>
                  <a:srgbClr val="1D1D1B"/>
                </a:solidFill>
                <a:latin typeface="Arial"/>
                <a:cs typeface="Arial"/>
              </a:rPr>
              <a:t>factors</a:t>
            </a:r>
            <a:r>
              <a:rPr dirty="0" sz="800" spc="55">
                <a:solidFill>
                  <a:srgbClr val="1D1D1B"/>
                </a:solidFill>
                <a:latin typeface="Arial"/>
                <a:cs typeface="Arial"/>
              </a:rPr>
              <a:t> </a:t>
            </a:r>
            <a:r>
              <a:rPr dirty="0" sz="800" spc="-20">
                <a:solidFill>
                  <a:srgbClr val="1D1D1B"/>
                </a:solidFill>
                <a:latin typeface="Arial"/>
                <a:cs typeface="Arial"/>
              </a:rPr>
              <a:t>that</a:t>
            </a:r>
            <a:endParaRPr sz="800">
              <a:latin typeface="Arial"/>
              <a:cs typeface="Arial"/>
            </a:endParaRPr>
          </a:p>
          <a:p>
            <a:pPr marL="12700" marR="55880">
              <a:lnSpc>
                <a:spcPct val="113500"/>
              </a:lnSpc>
              <a:spcBef>
                <a:spcPts val="35"/>
              </a:spcBef>
            </a:pPr>
            <a:r>
              <a:rPr dirty="0" sz="800">
                <a:solidFill>
                  <a:srgbClr val="1D1D1B"/>
                </a:solidFill>
                <a:latin typeface="Arial"/>
                <a:cs typeface="Arial"/>
              </a:rPr>
              <a:t>could</a:t>
            </a:r>
            <a:r>
              <a:rPr dirty="0" sz="800" spc="100">
                <a:solidFill>
                  <a:srgbClr val="1D1D1B"/>
                </a:solidFill>
                <a:latin typeface="Arial"/>
                <a:cs typeface="Arial"/>
              </a:rPr>
              <a:t> </a:t>
            </a:r>
            <a:r>
              <a:rPr dirty="0" sz="800">
                <a:solidFill>
                  <a:srgbClr val="1D1D1B"/>
                </a:solidFill>
                <a:latin typeface="Arial"/>
                <a:cs typeface="Arial"/>
              </a:rPr>
              <a:t>cause</a:t>
            </a:r>
            <a:r>
              <a:rPr dirty="0" sz="800" spc="105">
                <a:solidFill>
                  <a:srgbClr val="1D1D1B"/>
                </a:solidFill>
                <a:latin typeface="Arial"/>
                <a:cs typeface="Arial"/>
              </a:rPr>
              <a:t> </a:t>
            </a:r>
            <a:r>
              <a:rPr dirty="0" sz="800">
                <a:solidFill>
                  <a:srgbClr val="1D1D1B"/>
                </a:solidFill>
                <a:latin typeface="Arial"/>
                <a:cs typeface="Arial"/>
              </a:rPr>
              <a:t>actual</a:t>
            </a:r>
            <a:r>
              <a:rPr dirty="0" sz="800" spc="75">
                <a:solidFill>
                  <a:srgbClr val="1D1D1B"/>
                </a:solidFill>
                <a:latin typeface="Arial"/>
                <a:cs typeface="Arial"/>
              </a:rPr>
              <a:t> </a:t>
            </a:r>
            <a:r>
              <a:rPr dirty="0" sz="800">
                <a:solidFill>
                  <a:srgbClr val="1D1D1B"/>
                </a:solidFill>
                <a:latin typeface="Arial"/>
                <a:cs typeface="Arial"/>
              </a:rPr>
              <a:t>results</a:t>
            </a:r>
            <a:r>
              <a:rPr dirty="0" sz="800" spc="165">
                <a:solidFill>
                  <a:srgbClr val="1D1D1B"/>
                </a:solidFill>
                <a:latin typeface="Arial"/>
                <a:cs typeface="Arial"/>
              </a:rPr>
              <a:t> </a:t>
            </a:r>
            <a:r>
              <a:rPr dirty="0" sz="800">
                <a:solidFill>
                  <a:srgbClr val="1D1D1B"/>
                </a:solidFill>
                <a:latin typeface="Arial"/>
                <a:cs typeface="Arial"/>
              </a:rPr>
              <a:t>and</a:t>
            </a:r>
            <a:r>
              <a:rPr dirty="0" sz="800" spc="100">
                <a:solidFill>
                  <a:srgbClr val="1D1D1B"/>
                </a:solidFill>
                <a:latin typeface="Arial"/>
                <a:cs typeface="Arial"/>
              </a:rPr>
              <a:t> </a:t>
            </a:r>
            <a:r>
              <a:rPr dirty="0" sz="800">
                <a:solidFill>
                  <a:srgbClr val="1D1D1B"/>
                </a:solidFill>
                <a:latin typeface="Arial"/>
                <a:cs typeface="Arial"/>
              </a:rPr>
              <a:t>developments</a:t>
            </a:r>
            <a:r>
              <a:rPr dirty="0" sz="800" spc="425">
                <a:solidFill>
                  <a:srgbClr val="1D1D1B"/>
                </a:solidFill>
                <a:latin typeface="Arial"/>
                <a:cs typeface="Arial"/>
              </a:rPr>
              <a:t> </a:t>
            </a:r>
            <a:r>
              <a:rPr dirty="0" sz="800">
                <a:solidFill>
                  <a:srgbClr val="1D1D1B"/>
                </a:solidFill>
                <a:latin typeface="Arial"/>
                <a:cs typeface="Arial"/>
              </a:rPr>
              <a:t>to</a:t>
            </a:r>
            <a:r>
              <a:rPr dirty="0" sz="800" spc="105">
                <a:solidFill>
                  <a:srgbClr val="1D1D1B"/>
                </a:solidFill>
                <a:latin typeface="Arial"/>
                <a:cs typeface="Arial"/>
              </a:rPr>
              <a:t> </a:t>
            </a:r>
            <a:r>
              <a:rPr dirty="0" sz="800">
                <a:solidFill>
                  <a:srgbClr val="1D1D1B"/>
                </a:solidFill>
                <a:latin typeface="Arial"/>
                <a:cs typeface="Arial"/>
              </a:rPr>
              <a:t>differ</a:t>
            </a:r>
            <a:r>
              <a:rPr dirty="0" sz="800" spc="-25">
                <a:solidFill>
                  <a:srgbClr val="1D1D1B"/>
                </a:solidFill>
                <a:latin typeface="Arial"/>
                <a:cs typeface="Arial"/>
              </a:rPr>
              <a:t> </a:t>
            </a:r>
            <a:r>
              <a:rPr dirty="0" sz="800" spc="-10">
                <a:solidFill>
                  <a:srgbClr val="1D1D1B"/>
                </a:solidFill>
                <a:latin typeface="Arial"/>
                <a:cs typeface="Arial"/>
              </a:rPr>
              <a:t>materially </a:t>
            </a:r>
            <a:r>
              <a:rPr dirty="0" sz="800">
                <a:solidFill>
                  <a:srgbClr val="1D1D1B"/>
                </a:solidFill>
                <a:latin typeface="Arial"/>
                <a:cs typeface="Arial"/>
              </a:rPr>
              <a:t>from</a:t>
            </a:r>
            <a:r>
              <a:rPr dirty="0" sz="800" spc="5">
                <a:solidFill>
                  <a:srgbClr val="1D1D1B"/>
                </a:solidFill>
                <a:latin typeface="Arial"/>
                <a:cs typeface="Arial"/>
              </a:rPr>
              <a:t> </a:t>
            </a:r>
            <a:r>
              <a:rPr dirty="0" sz="800">
                <a:solidFill>
                  <a:srgbClr val="1D1D1B"/>
                </a:solidFill>
                <a:latin typeface="Arial"/>
                <a:cs typeface="Arial"/>
              </a:rPr>
              <a:t>those</a:t>
            </a:r>
            <a:r>
              <a:rPr dirty="0" sz="800" spc="90">
                <a:solidFill>
                  <a:srgbClr val="1D1D1B"/>
                </a:solidFill>
                <a:latin typeface="Arial"/>
                <a:cs typeface="Arial"/>
              </a:rPr>
              <a:t> </a:t>
            </a:r>
            <a:r>
              <a:rPr dirty="0" sz="800">
                <a:solidFill>
                  <a:srgbClr val="1D1D1B"/>
                </a:solidFill>
                <a:latin typeface="Arial"/>
                <a:cs typeface="Arial"/>
              </a:rPr>
              <a:t>expressed</a:t>
            </a:r>
            <a:r>
              <a:rPr dirty="0" sz="800" spc="90">
                <a:solidFill>
                  <a:srgbClr val="1D1D1B"/>
                </a:solidFill>
                <a:latin typeface="Arial"/>
                <a:cs typeface="Arial"/>
              </a:rPr>
              <a:t> </a:t>
            </a:r>
            <a:r>
              <a:rPr dirty="0" sz="800">
                <a:solidFill>
                  <a:srgbClr val="1D1D1B"/>
                </a:solidFill>
                <a:latin typeface="Arial"/>
                <a:cs typeface="Arial"/>
              </a:rPr>
              <a:t>or</a:t>
            </a:r>
            <a:r>
              <a:rPr dirty="0" sz="800" spc="45">
                <a:solidFill>
                  <a:srgbClr val="1D1D1B"/>
                </a:solidFill>
                <a:latin typeface="Arial"/>
                <a:cs typeface="Arial"/>
              </a:rPr>
              <a:t> </a:t>
            </a:r>
            <a:r>
              <a:rPr dirty="0" sz="800">
                <a:solidFill>
                  <a:srgbClr val="1D1D1B"/>
                </a:solidFill>
                <a:latin typeface="Arial"/>
                <a:cs typeface="Arial"/>
              </a:rPr>
              <a:t>implied</a:t>
            </a:r>
            <a:r>
              <a:rPr dirty="0" sz="800" spc="335">
                <a:solidFill>
                  <a:srgbClr val="1D1D1B"/>
                </a:solidFill>
                <a:latin typeface="Arial"/>
                <a:cs typeface="Arial"/>
              </a:rPr>
              <a:t> </a:t>
            </a:r>
            <a:r>
              <a:rPr dirty="0" sz="800">
                <a:solidFill>
                  <a:srgbClr val="1D1D1B"/>
                </a:solidFill>
                <a:latin typeface="Arial"/>
                <a:cs typeface="Arial"/>
              </a:rPr>
              <a:t>in</a:t>
            </a:r>
            <a:r>
              <a:rPr dirty="0" sz="800" spc="95">
                <a:solidFill>
                  <a:srgbClr val="1D1D1B"/>
                </a:solidFill>
                <a:latin typeface="Arial"/>
                <a:cs typeface="Arial"/>
              </a:rPr>
              <a:t> </a:t>
            </a:r>
            <a:r>
              <a:rPr dirty="0" sz="800">
                <a:solidFill>
                  <a:srgbClr val="1D1D1B"/>
                </a:solidFill>
                <a:latin typeface="Arial"/>
                <a:cs typeface="Arial"/>
              </a:rPr>
              <a:t>the</a:t>
            </a:r>
            <a:r>
              <a:rPr dirty="0" sz="800" spc="90">
                <a:solidFill>
                  <a:srgbClr val="1D1D1B"/>
                </a:solidFill>
                <a:latin typeface="Arial"/>
                <a:cs typeface="Arial"/>
              </a:rPr>
              <a:t> </a:t>
            </a:r>
            <a:r>
              <a:rPr dirty="0" sz="800">
                <a:solidFill>
                  <a:srgbClr val="1D1D1B"/>
                </a:solidFill>
                <a:latin typeface="Arial"/>
                <a:cs typeface="Arial"/>
              </a:rPr>
              <a:t>predictive</a:t>
            </a:r>
            <a:r>
              <a:rPr dirty="0" sz="800" spc="170">
                <a:solidFill>
                  <a:srgbClr val="1D1D1B"/>
                </a:solidFill>
                <a:latin typeface="Arial"/>
                <a:cs typeface="Arial"/>
              </a:rPr>
              <a:t> </a:t>
            </a:r>
            <a:r>
              <a:rPr dirty="0" sz="800" spc="-10">
                <a:solidFill>
                  <a:srgbClr val="1D1D1B"/>
                </a:solidFill>
                <a:latin typeface="Arial"/>
                <a:cs typeface="Arial"/>
              </a:rPr>
              <a:t>statements. </a:t>
            </a:r>
            <a:r>
              <a:rPr dirty="0" sz="800">
                <a:solidFill>
                  <a:srgbClr val="1D1D1B"/>
                </a:solidFill>
                <a:latin typeface="Arial"/>
                <a:cs typeface="Arial"/>
              </a:rPr>
              <a:t>Therefore,</a:t>
            </a:r>
            <a:r>
              <a:rPr dirty="0" sz="800" spc="215">
                <a:solidFill>
                  <a:srgbClr val="1D1D1B"/>
                </a:solidFill>
                <a:latin typeface="Arial"/>
                <a:cs typeface="Arial"/>
              </a:rPr>
              <a:t> </a:t>
            </a:r>
            <a:r>
              <a:rPr dirty="0" sz="800">
                <a:solidFill>
                  <a:srgbClr val="1D1D1B"/>
                </a:solidFill>
                <a:latin typeface="Arial"/>
                <a:cs typeface="Arial"/>
              </a:rPr>
              <a:t>such</a:t>
            </a:r>
            <a:r>
              <a:rPr dirty="0" sz="800" spc="30">
                <a:solidFill>
                  <a:srgbClr val="1D1D1B"/>
                </a:solidFill>
                <a:latin typeface="Arial"/>
                <a:cs typeface="Arial"/>
              </a:rPr>
              <a:t> </a:t>
            </a:r>
            <a:r>
              <a:rPr dirty="0" sz="800">
                <a:solidFill>
                  <a:srgbClr val="1D1D1B"/>
                </a:solidFill>
                <a:latin typeface="Arial"/>
                <a:cs typeface="Arial"/>
              </a:rPr>
              <a:t>information</a:t>
            </a:r>
            <a:r>
              <a:rPr dirty="0" sz="800" spc="305">
                <a:solidFill>
                  <a:srgbClr val="1D1D1B"/>
                </a:solidFill>
                <a:latin typeface="Arial"/>
                <a:cs typeface="Arial"/>
              </a:rPr>
              <a:t> </a:t>
            </a:r>
            <a:r>
              <a:rPr dirty="0" sz="800">
                <a:solidFill>
                  <a:srgbClr val="1D1D1B"/>
                </a:solidFill>
                <a:latin typeface="Arial"/>
                <a:cs typeface="Arial"/>
              </a:rPr>
              <a:t>is</a:t>
            </a:r>
            <a:r>
              <a:rPr dirty="0" sz="800" spc="175">
                <a:solidFill>
                  <a:srgbClr val="1D1D1B"/>
                </a:solidFill>
                <a:latin typeface="Arial"/>
                <a:cs typeface="Arial"/>
              </a:rPr>
              <a:t> </a:t>
            </a:r>
            <a:r>
              <a:rPr dirty="0" sz="800">
                <a:solidFill>
                  <a:srgbClr val="1D1D1B"/>
                </a:solidFill>
                <a:latin typeface="Arial"/>
                <a:cs typeface="Arial"/>
              </a:rPr>
              <a:t>provided</a:t>
            </a:r>
            <a:r>
              <a:rPr dirty="0" sz="800" spc="210">
                <a:solidFill>
                  <a:srgbClr val="1D1D1B"/>
                </a:solidFill>
                <a:latin typeface="Arial"/>
                <a:cs typeface="Arial"/>
              </a:rPr>
              <a:t> </a:t>
            </a:r>
            <a:r>
              <a:rPr dirty="0" sz="800">
                <a:solidFill>
                  <a:srgbClr val="1D1D1B"/>
                </a:solidFill>
                <a:latin typeface="Arial"/>
                <a:cs typeface="Arial"/>
              </a:rPr>
              <a:t>for</a:t>
            </a:r>
            <a:r>
              <a:rPr dirty="0" sz="800" spc="-20">
                <a:solidFill>
                  <a:srgbClr val="1D1D1B"/>
                </a:solidFill>
                <a:latin typeface="Arial"/>
                <a:cs typeface="Arial"/>
              </a:rPr>
              <a:t> </a:t>
            </a:r>
            <a:r>
              <a:rPr dirty="0" sz="800">
                <a:solidFill>
                  <a:srgbClr val="1D1D1B"/>
                </a:solidFill>
                <a:latin typeface="Arial"/>
                <a:cs typeface="Arial"/>
              </a:rPr>
              <a:t>reference</a:t>
            </a:r>
            <a:r>
              <a:rPr dirty="0" sz="800" spc="35">
                <a:solidFill>
                  <a:srgbClr val="1D1D1B"/>
                </a:solidFill>
                <a:latin typeface="Arial"/>
                <a:cs typeface="Arial"/>
              </a:rPr>
              <a:t> </a:t>
            </a:r>
            <a:r>
              <a:rPr dirty="0" sz="800" spc="-10">
                <a:solidFill>
                  <a:srgbClr val="1D1D1B"/>
                </a:solidFill>
                <a:latin typeface="Arial"/>
                <a:cs typeface="Arial"/>
              </a:rPr>
              <a:t>purpose </a:t>
            </a:r>
            <a:r>
              <a:rPr dirty="0" sz="800">
                <a:solidFill>
                  <a:srgbClr val="1D1D1B"/>
                </a:solidFill>
                <a:latin typeface="Arial"/>
                <a:cs typeface="Arial"/>
              </a:rPr>
              <a:t>only</a:t>
            </a:r>
            <a:r>
              <a:rPr dirty="0" sz="800" spc="160">
                <a:solidFill>
                  <a:srgbClr val="1D1D1B"/>
                </a:solidFill>
                <a:latin typeface="Arial"/>
                <a:cs typeface="Arial"/>
              </a:rPr>
              <a:t> </a:t>
            </a:r>
            <a:r>
              <a:rPr dirty="0" sz="800">
                <a:solidFill>
                  <a:srgbClr val="1D1D1B"/>
                </a:solidFill>
                <a:latin typeface="Arial"/>
                <a:cs typeface="Arial"/>
              </a:rPr>
              <a:t>and</a:t>
            </a:r>
            <a:r>
              <a:rPr dirty="0" sz="800" spc="105">
                <a:solidFill>
                  <a:srgbClr val="1D1D1B"/>
                </a:solidFill>
                <a:latin typeface="Arial"/>
                <a:cs typeface="Arial"/>
              </a:rPr>
              <a:t> </a:t>
            </a:r>
            <a:r>
              <a:rPr dirty="0" sz="800">
                <a:solidFill>
                  <a:srgbClr val="1D1D1B"/>
                </a:solidFill>
                <a:latin typeface="Arial"/>
                <a:cs typeface="Arial"/>
              </a:rPr>
              <a:t>constitutes</a:t>
            </a:r>
            <a:r>
              <a:rPr dirty="0" sz="800" spc="245">
                <a:solidFill>
                  <a:srgbClr val="1D1D1B"/>
                </a:solidFill>
                <a:latin typeface="Arial"/>
                <a:cs typeface="Arial"/>
              </a:rPr>
              <a:t> </a:t>
            </a:r>
            <a:r>
              <a:rPr dirty="0" sz="800">
                <a:solidFill>
                  <a:srgbClr val="1D1D1B"/>
                </a:solidFill>
                <a:latin typeface="Arial"/>
                <a:cs typeface="Arial"/>
              </a:rPr>
              <a:t>neither</a:t>
            </a:r>
            <a:r>
              <a:rPr dirty="0" sz="800" spc="229">
                <a:solidFill>
                  <a:srgbClr val="1D1D1B"/>
                </a:solidFill>
                <a:latin typeface="Arial"/>
                <a:cs typeface="Arial"/>
              </a:rPr>
              <a:t> </a:t>
            </a:r>
            <a:r>
              <a:rPr dirty="0" sz="800">
                <a:solidFill>
                  <a:srgbClr val="1D1D1B"/>
                </a:solidFill>
                <a:latin typeface="Arial"/>
                <a:cs typeface="Arial"/>
              </a:rPr>
              <a:t>an</a:t>
            </a:r>
            <a:r>
              <a:rPr dirty="0" sz="800" spc="25">
                <a:solidFill>
                  <a:srgbClr val="1D1D1B"/>
                </a:solidFill>
                <a:latin typeface="Arial"/>
                <a:cs typeface="Arial"/>
              </a:rPr>
              <a:t> </a:t>
            </a:r>
            <a:r>
              <a:rPr dirty="0" sz="800">
                <a:solidFill>
                  <a:srgbClr val="1D1D1B"/>
                </a:solidFill>
                <a:latin typeface="Arial"/>
                <a:cs typeface="Arial"/>
              </a:rPr>
              <a:t>offer</a:t>
            </a:r>
            <a:r>
              <a:rPr dirty="0" sz="800" spc="-30">
                <a:solidFill>
                  <a:srgbClr val="1D1D1B"/>
                </a:solidFill>
                <a:latin typeface="Arial"/>
                <a:cs typeface="Arial"/>
              </a:rPr>
              <a:t> </a:t>
            </a:r>
            <a:r>
              <a:rPr dirty="0" sz="800">
                <a:solidFill>
                  <a:srgbClr val="1D1D1B"/>
                </a:solidFill>
                <a:latin typeface="Arial"/>
                <a:cs typeface="Arial"/>
              </a:rPr>
              <a:t>nor</a:t>
            </a:r>
            <a:r>
              <a:rPr dirty="0" sz="800" spc="145">
                <a:solidFill>
                  <a:srgbClr val="1D1D1B"/>
                </a:solidFill>
                <a:latin typeface="Arial"/>
                <a:cs typeface="Arial"/>
              </a:rPr>
              <a:t> </a:t>
            </a:r>
            <a:r>
              <a:rPr dirty="0" sz="800">
                <a:solidFill>
                  <a:srgbClr val="1D1D1B"/>
                </a:solidFill>
                <a:latin typeface="Arial"/>
                <a:cs typeface="Arial"/>
              </a:rPr>
              <a:t>an</a:t>
            </a:r>
            <a:r>
              <a:rPr dirty="0" sz="800" spc="105">
                <a:solidFill>
                  <a:srgbClr val="1D1D1B"/>
                </a:solidFill>
                <a:latin typeface="Arial"/>
                <a:cs typeface="Arial"/>
              </a:rPr>
              <a:t> </a:t>
            </a:r>
            <a:r>
              <a:rPr dirty="0" sz="800">
                <a:solidFill>
                  <a:srgbClr val="1D1D1B"/>
                </a:solidFill>
                <a:latin typeface="Arial"/>
                <a:cs typeface="Arial"/>
              </a:rPr>
              <a:t>acceptance.</a:t>
            </a:r>
            <a:r>
              <a:rPr dirty="0" sz="800" spc="110">
                <a:solidFill>
                  <a:srgbClr val="1D1D1B"/>
                </a:solidFill>
                <a:latin typeface="Arial"/>
                <a:cs typeface="Arial"/>
              </a:rPr>
              <a:t> </a:t>
            </a:r>
            <a:r>
              <a:rPr dirty="0" sz="800" spc="-20">
                <a:solidFill>
                  <a:srgbClr val="1D1D1B"/>
                </a:solidFill>
                <a:latin typeface="Arial"/>
                <a:cs typeface="Arial"/>
              </a:rPr>
              <a:t>Huaw</a:t>
            </a:r>
            <a:r>
              <a:rPr dirty="0" sz="800" spc="-50">
                <a:solidFill>
                  <a:srgbClr val="1D1D1B"/>
                </a:solidFill>
                <a:latin typeface="Arial"/>
                <a:cs typeface="Arial"/>
              </a:rPr>
              <a:t> </a:t>
            </a:r>
            <a:r>
              <a:rPr dirty="0" sz="800" spc="-25">
                <a:solidFill>
                  <a:srgbClr val="1D1D1B"/>
                </a:solidFill>
                <a:latin typeface="Arial"/>
                <a:cs typeface="Arial"/>
              </a:rPr>
              <a:t>ei</a:t>
            </a:r>
            <a:r>
              <a:rPr dirty="0" sz="800">
                <a:solidFill>
                  <a:srgbClr val="1D1D1B"/>
                </a:solidFill>
                <a:latin typeface="Arial"/>
                <a:cs typeface="Arial"/>
              </a:rPr>
              <a:t> may</a:t>
            </a:r>
            <a:r>
              <a:rPr dirty="0" sz="800" spc="150">
                <a:solidFill>
                  <a:srgbClr val="1D1D1B"/>
                </a:solidFill>
                <a:latin typeface="Arial"/>
                <a:cs typeface="Arial"/>
              </a:rPr>
              <a:t> </a:t>
            </a:r>
            <a:r>
              <a:rPr dirty="0" sz="800">
                <a:solidFill>
                  <a:srgbClr val="1D1D1B"/>
                </a:solidFill>
                <a:latin typeface="Arial"/>
                <a:cs typeface="Arial"/>
              </a:rPr>
              <a:t>change</a:t>
            </a:r>
            <a:r>
              <a:rPr dirty="0" sz="800" spc="50">
                <a:solidFill>
                  <a:srgbClr val="1D1D1B"/>
                </a:solidFill>
                <a:latin typeface="Arial"/>
                <a:cs typeface="Arial"/>
              </a:rPr>
              <a:t> </a:t>
            </a:r>
            <a:r>
              <a:rPr dirty="0" sz="800">
                <a:solidFill>
                  <a:srgbClr val="1D1D1B"/>
                </a:solidFill>
                <a:latin typeface="Arial"/>
                <a:cs typeface="Arial"/>
              </a:rPr>
              <a:t>the</a:t>
            </a:r>
            <a:r>
              <a:rPr dirty="0" sz="800" spc="50">
                <a:solidFill>
                  <a:srgbClr val="1D1D1B"/>
                </a:solidFill>
                <a:latin typeface="Arial"/>
                <a:cs typeface="Arial"/>
              </a:rPr>
              <a:t> </a:t>
            </a:r>
            <a:r>
              <a:rPr dirty="0" sz="800">
                <a:solidFill>
                  <a:srgbClr val="1D1D1B"/>
                </a:solidFill>
                <a:latin typeface="Arial"/>
                <a:cs typeface="Arial"/>
              </a:rPr>
              <a:t>information</a:t>
            </a:r>
            <a:r>
              <a:rPr dirty="0" sz="800" spc="265">
                <a:solidFill>
                  <a:srgbClr val="1D1D1B"/>
                </a:solidFill>
                <a:latin typeface="Arial"/>
                <a:cs typeface="Arial"/>
              </a:rPr>
              <a:t> </a:t>
            </a:r>
            <a:r>
              <a:rPr dirty="0" sz="800">
                <a:solidFill>
                  <a:srgbClr val="1D1D1B"/>
                </a:solidFill>
                <a:latin typeface="Arial"/>
                <a:cs typeface="Arial"/>
              </a:rPr>
              <a:t>at</a:t>
            </a:r>
            <a:r>
              <a:rPr dirty="0" sz="800" spc="-20">
                <a:solidFill>
                  <a:srgbClr val="1D1D1B"/>
                </a:solidFill>
                <a:latin typeface="Arial"/>
                <a:cs typeface="Arial"/>
              </a:rPr>
              <a:t> </a:t>
            </a:r>
            <a:r>
              <a:rPr dirty="0" sz="800">
                <a:solidFill>
                  <a:srgbClr val="1D1D1B"/>
                </a:solidFill>
                <a:latin typeface="Arial"/>
                <a:cs typeface="Arial"/>
              </a:rPr>
              <a:t>any</a:t>
            </a:r>
            <a:r>
              <a:rPr dirty="0" sz="800" spc="95">
                <a:solidFill>
                  <a:srgbClr val="1D1D1B"/>
                </a:solidFill>
                <a:latin typeface="Arial"/>
                <a:cs typeface="Arial"/>
              </a:rPr>
              <a:t> </a:t>
            </a:r>
            <a:r>
              <a:rPr dirty="0" sz="800">
                <a:solidFill>
                  <a:srgbClr val="1D1D1B"/>
                </a:solidFill>
                <a:latin typeface="Arial"/>
                <a:cs typeface="Arial"/>
              </a:rPr>
              <a:t>time</a:t>
            </a:r>
            <a:r>
              <a:rPr dirty="0" sz="800" spc="120">
                <a:solidFill>
                  <a:srgbClr val="1D1D1B"/>
                </a:solidFill>
                <a:latin typeface="Arial"/>
                <a:cs typeface="Arial"/>
              </a:rPr>
              <a:t> </a:t>
            </a:r>
            <a:r>
              <a:rPr dirty="0" sz="800">
                <a:solidFill>
                  <a:srgbClr val="1D1D1B"/>
                </a:solidFill>
                <a:latin typeface="Arial"/>
                <a:cs typeface="Arial"/>
              </a:rPr>
              <a:t>w</a:t>
            </a:r>
            <a:r>
              <a:rPr dirty="0" sz="800" spc="-70">
                <a:solidFill>
                  <a:srgbClr val="1D1D1B"/>
                </a:solidFill>
                <a:latin typeface="Arial"/>
                <a:cs typeface="Arial"/>
              </a:rPr>
              <a:t> </a:t>
            </a:r>
            <a:r>
              <a:rPr dirty="0" sz="800">
                <a:solidFill>
                  <a:srgbClr val="1D1D1B"/>
                </a:solidFill>
                <a:latin typeface="Arial"/>
                <a:cs typeface="Arial"/>
              </a:rPr>
              <a:t>ithout</a:t>
            </a:r>
            <a:r>
              <a:rPr dirty="0" sz="800" spc="50">
                <a:solidFill>
                  <a:srgbClr val="1D1D1B"/>
                </a:solidFill>
                <a:latin typeface="Arial"/>
                <a:cs typeface="Arial"/>
              </a:rPr>
              <a:t> </a:t>
            </a:r>
            <a:r>
              <a:rPr dirty="0" sz="800" spc="-10">
                <a:solidFill>
                  <a:srgbClr val="1D1D1B"/>
                </a:solidFill>
                <a:latin typeface="Arial"/>
                <a:cs typeface="Arial"/>
              </a:rPr>
              <a:t>notice.</a:t>
            </a:r>
            <a:endParaRPr sz="800">
              <a:latin typeface="Arial"/>
              <a:cs typeface="Arial"/>
            </a:endParaRPr>
          </a:p>
        </p:txBody>
      </p:sp>
      <p:sp>
        <p:nvSpPr>
          <p:cNvPr id="3" name="object 3" descr=""/>
          <p:cNvSpPr txBox="1"/>
          <p:nvPr/>
        </p:nvSpPr>
        <p:spPr>
          <a:xfrm>
            <a:off x="7971155" y="1596771"/>
            <a:ext cx="2802255" cy="1013460"/>
          </a:xfrm>
          <a:prstGeom prst="rect">
            <a:avLst/>
          </a:prstGeom>
        </p:spPr>
        <p:txBody>
          <a:bodyPr wrap="square" lIns="0" tIns="12065" rIns="0" bIns="0" rtlCol="0" vert="horz">
            <a:spAutoFit/>
          </a:bodyPr>
          <a:lstStyle/>
          <a:p>
            <a:pPr marL="12700" marR="5080" indent="9525">
              <a:lnSpc>
                <a:spcPct val="115100"/>
              </a:lnSpc>
              <a:spcBef>
                <a:spcPts val="95"/>
              </a:spcBef>
            </a:pPr>
            <a:r>
              <a:rPr dirty="0" sz="1250" spc="-5">
                <a:solidFill>
                  <a:srgbClr val="1D1D1B"/>
                </a:solidFill>
                <a:latin typeface="Droid Sans Fallback"/>
                <a:cs typeface="Droid Sans Fallback"/>
              </a:rPr>
              <a:t>把数字世界带入每个人、每个家庭、</a:t>
            </a:r>
            <a:r>
              <a:rPr dirty="0" sz="1250" spc="500">
                <a:solidFill>
                  <a:srgbClr val="1D1D1B"/>
                </a:solidFill>
                <a:latin typeface="Droid Sans Fallback"/>
                <a:cs typeface="Droid Sans Fallback"/>
              </a:rPr>
              <a:t> </a:t>
            </a:r>
            <a:r>
              <a:rPr dirty="0" sz="1250">
                <a:solidFill>
                  <a:srgbClr val="1D1D1B"/>
                </a:solidFill>
                <a:latin typeface="Droid Sans Fallback"/>
                <a:cs typeface="Droid Sans Fallback"/>
              </a:rPr>
              <a:t>每个组织，构建万物互联的智能世界。</a:t>
            </a:r>
            <a:endParaRPr sz="1250">
              <a:latin typeface="Droid Sans Fallback"/>
              <a:cs typeface="Droid Sans Fallback"/>
            </a:endParaRPr>
          </a:p>
          <a:p>
            <a:pPr marL="12700" marR="109855">
              <a:lnSpc>
                <a:spcPts val="1280"/>
              </a:lnSpc>
              <a:spcBef>
                <a:spcPts val="509"/>
              </a:spcBef>
            </a:pPr>
            <a:r>
              <a:rPr dirty="0" sz="1200">
                <a:solidFill>
                  <a:srgbClr val="1D1D1B"/>
                </a:solidFill>
                <a:latin typeface="Arial"/>
                <a:cs typeface="Arial"/>
              </a:rPr>
              <a:t>Bring</a:t>
            </a:r>
            <a:r>
              <a:rPr dirty="0" sz="1200" spc="-50">
                <a:solidFill>
                  <a:srgbClr val="1D1D1B"/>
                </a:solidFill>
                <a:latin typeface="Arial"/>
                <a:cs typeface="Arial"/>
              </a:rPr>
              <a:t> </a:t>
            </a:r>
            <a:r>
              <a:rPr dirty="0" sz="1200">
                <a:solidFill>
                  <a:srgbClr val="1D1D1B"/>
                </a:solidFill>
                <a:latin typeface="Arial"/>
                <a:cs typeface="Arial"/>
              </a:rPr>
              <a:t>digital</a:t>
            </a:r>
            <a:r>
              <a:rPr dirty="0" sz="1200" spc="-85">
                <a:solidFill>
                  <a:srgbClr val="1D1D1B"/>
                </a:solidFill>
                <a:latin typeface="Arial"/>
                <a:cs typeface="Arial"/>
              </a:rPr>
              <a:t> </a:t>
            </a:r>
            <a:r>
              <a:rPr dirty="0" sz="1200">
                <a:solidFill>
                  <a:srgbClr val="1D1D1B"/>
                </a:solidFill>
                <a:latin typeface="Arial"/>
                <a:cs typeface="Arial"/>
              </a:rPr>
              <a:t>to</a:t>
            </a:r>
            <a:r>
              <a:rPr dirty="0" sz="1200" spc="-80">
                <a:solidFill>
                  <a:srgbClr val="1D1D1B"/>
                </a:solidFill>
                <a:latin typeface="Arial"/>
                <a:cs typeface="Arial"/>
              </a:rPr>
              <a:t> </a:t>
            </a:r>
            <a:r>
              <a:rPr dirty="0" sz="1200">
                <a:solidFill>
                  <a:srgbClr val="1D1D1B"/>
                </a:solidFill>
                <a:latin typeface="Arial"/>
                <a:cs typeface="Arial"/>
              </a:rPr>
              <a:t>every</a:t>
            </a:r>
            <a:r>
              <a:rPr dirty="0" sz="1200" spc="45">
                <a:solidFill>
                  <a:srgbClr val="1D1D1B"/>
                </a:solidFill>
                <a:latin typeface="Arial"/>
                <a:cs typeface="Arial"/>
              </a:rPr>
              <a:t> </a:t>
            </a:r>
            <a:r>
              <a:rPr dirty="0" sz="1200">
                <a:solidFill>
                  <a:srgbClr val="1D1D1B"/>
                </a:solidFill>
                <a:latin typeface="Arial"/>
                <a:cs typeface="Arial"/>
              </a:rPr>
              <a:t>person,</a:t>
            </a:r>
            <a:r>
              <a:rPr dirty="0" sz="1200" spc="15">
                <a:solidFill>
                  <a:srgbClr val="1D1D1B"/>
                </a:solidFill>
                <a:latin typeface="Arial"/>
                <a:cs typeface="Arial"/>
              </a:rPr>
              <a:t> </a:t>
            </a:r>
            <a:r>
              <a:rPr dirty="0" sz="1200" spc="-10">
                <a:solidFill>
                  <a:srgbClr val="1D1D1B"/>
                </a:solidFill>
                <a:latin typeface="Arial"/>
                <a:cs typeface="Arial"/>
              </a:rPr>
              <a:t>home,</a:t>
            </a:r>
            <a:r>
              <a:rPr dirty="0" sz="1200" spc="-45">
                <a:solidFill>
                  <a:srgbClr val="1D1D1B"/>
                </a:solidFill>
                <a:latin typeface="Arial"/>
                <a:cs typeface="Arial"/>
              </a:rPr>
              <a:t> </a:t>
            </a:r>
            <a:r>
              <a:rPr dirty="0" sz="1200" spc="-25">
                <a:solidFill>
                  <a:srgbClr val="1D1D1B"/>
                </a:solidFill>
                <a:latin typeface="Arial"/>
                <a:cs typeface="Arial"/>
              </a:rPr>
              <a:t>and </a:t>
            </a:r>
            <a:r>
              <a:rPr dirty="0" sz="1200" spc="-10">
                <a:solidFill>
                  <a:srgbClr val="1D1D1B"/>
                </a:solidFill>
                <a:latin typeface="Arial"/>
                <a:cs typeface="Arial"/>
              </a:rPr>
              <a:t>organization </a:t>
            </a:r>
            <a:r>
              <a:rPr dirty="0" sz="1200">
                <a:solidFill>
                  <a:srgbClr val="1D1D1B"/>
                </a:solidFill>
                <a:latin typeface="Arial"/>
                <a:cs typeface="Arial"/>
              </a:rPr>
              <a:t>for</a:t>
            </a:r>
            <a:r>
              <a:rPr dirty="0" sz="1200" spc="-40">
                <a:solidFill>
                  <a:srgbClr val="1D1D1B"/>
                </a:solidFill>
                <a:latin typeface="Arial"/>
                <a:cs typeface="Arial"/>
              </a:rPr>
              <a:t> </a:t>
            </a:r>
            <a:r>
              <a:rPr dirty="0" sz="1200">
                <a:solidFill>
                  <a:srgbClr val="1D1D1B"/>
                </a:solidFill>
                <a:latin typeface="Arial"/>
                <a:cs typeface="Arial"/>
              </a:rPr>
              <a:t>a</a:t>
            </a:r>
            <a:r>
              <a:rPr dirty="0" sz="1200" spc="-5">
                <a:solidFill>
                  <a:srgbClr val="1D1D1B"/>
                </a:solidFill>
                <a:latin typeface="Arial"/>
                <a:cs typeface="Arial"/>
              </a:rPr>
              <a:t> </a:t>
            </a:r>
            <a:r>
              <a:rPr dirty="0" sz="1200" spc="-10">
                <a:solidFill>
                  <a:srgbClr val="1D1D1B"/>
                </a:solidFill>
                <a:latin typeface="Arial"/>
                <a:cs typeface="Arial"/>
              </a:rPr>
              <a:t>fully</a:t>
            </a:r>
            <a:r>
              <a:rPr dirty="0" sz="1200" spc="50">
                <a:solidFill>
                  <a:srgbClr val="1D1D1B"/>
                </a:solidFill>
                <a:latin typeface="Arial"/>
                <a:cs typeface="Arial"/>
              </a:rPr>
              <a:t> </a:t>
            </a:r>
            <a:r>
              <a:rPr dirty="0" sz="1200" spc="-10">
                <a:solidFill>
                  <a:srgbClr val="1D1D1B"/>
                </a:solidFill>
                <a:latin typeface="Arial"/>
                <a:cs typeface="Arial"/>
              </a:rPr>
              <a:t>connected, intelligent</a:t>
            </a:r>
            <a:r>
              <a:rPr dirty="0" sz="1200" spc="55">
                <a:solidFill>
                  <a:srgbClr val="1D1D1B"/>
                </a:solidFill>
                <a:latin typeface="Arial"/>
                <a:cs typeface="Arial"/>
              </a:rPr>
              <a:t> </a:t>
            </a:r>
            <a:r>
              <a:rPr dirty="0" sz="1200" spc="-10">
                <a:solidFill>
                  <a:srgbClr val="1D1D1B"/>
                </a:solidFill>
                <a:latin typeface="Arial"/>
                <a:cs typeface="Arial"/>
              </a:rPr>
              <a:t>world.</a:t>
            </a:r>
            <a:endParaRPr sz="1200">
              <a:latin typeface="Arial"/>
              <a:cs typeface="Arial"/>
            </a:endParaRPr>
          </a:p>
        </p:txBody>
      </p:sp>
      <p:pic>
        <p:nvPicPr>
          <p:cNvPr id="4" name="object 4" descr=""/>
          <p:cNvPicPr/>
          <p:nvPr/>
        </p:nvPicPr>
        <p:blipFill>
          <a:blip r:embed="rId2" cstate="print"/>
          <a:stretch>
            <a:fillRect/>
          </a:stretch>
        </p:blipFill>
        <p:spPr>
          <a:xfrm>
            <a:off x="7972425" y="5248275"/>
            <a:ext cx="1876425" cy="400050"/>
          </a:xfrm>
          <a:prstGeom prst="rect">
            <a:avLst/>
          </a:prstGeom>
        </p:spPr>
      </p:pic>
      <p:sp>
        <p:nvSpPr>
          <p:cNvPr id="5" name="object 5"/>
          <p:cNvSpPr txBox="1">
            <a:spLocks noGrp="1"/>
          </p:cNvSpPr>
          <p:nvPr>
            <p:ph type="title"/>
          </p:nvPr>
        </p:nvSpPr>
        <p:spPr>
          <a:xfrm>
            <a:off x="686752" y="1417891"/>
            <a:ext cx="3114040" cy="781050"/>
          </a:xfrm>
          <a:prstGeom prst="rect"/>
        </p:spPr>
        <p:txBody>
          <a:bodyPr wrap="square" lIns="0" tIns="13335" rIns="0" bIns="0" rtlCol="0" vert="horz">
            <a:spAutoFit/>
          </a:bodyPr>
          <a:lstStyle/>
          <a:p>
            <a:pPr marL="12700">
              <a:lnSpc>
                <a:spcPct val="100000"/>
              </a:lnSpc>
              <a:spcBef>
                <a:spcPts val="105"/>
              </a:spcBef>
            </a:pPr>
            <a:r>
              <a:rPr dirty="0" sz="4950" b="0">
                <a:solidFill>
                  <a:srgbClr val="1D1D1A"/>
                </a:solidFill>
                <a:latin typeface="Arial"/>
                <a:cs typeface="Arial"/>
              </a:rPr>
              <a:t>Thank</a:t>
            </a:r>
            <a:r>
              <a:rPr dirty="0" sz="4950" spc="-100" b="0">
                <a:solidFill>
                  <a:srgbClr val="1D1D1A"/>
                </a:solidFill>
                <a:latin typeface="Arial"/>
                <a:cs typeface="Arial"/>
              </a:rPr>
              <a:t> </a:t>
            </a:r>
            <a:r>
              <a:rPr dirty="0" sz="4950" spc="-20" b="0">
                <a:solidFill>
                  <a:srgbClr val="1D1D1A"/>
                </a:solidFill>
                <a:latin typeface="Arial"/>
                <a:cs typeface="Arial"/>
              </a:rPr>
              <a:t>you.</a:t>
            </a:r>
            <a:endParaRPr sz="495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934" y="382905"/>
            <a:ext cx="1664970" cy="518159"/>
          </a:xfrm>
          <a:prstGeom prst="rect"/>
        </p:spPr>
        <p:txBody>
          <a:bodyPr wrap="square" lIns="0" tIns="16510" rIns="0" bIns="0" rtlCol="0" vert="horz">
            <a:spAutoFit/>
          </a:bodyPr>
          <a:lstStyle/>
          <a:p>
            <a:pPr marL="12700">
              <a:lnSpc>
                <a:spcPct val="100000"/>
              </a:lnSpc>
              <a:spcBef>
                <a:spcPts val="130"/>
              </a:spcBef>
            </a:pPr>
            <a:r>
              <a:rPr dirty="0" spc="-20"/>
              <a:t>课后扩展</a:t>
            </a:r>
          </a:p>
        </p:txBody>
      </p:sp>
      <p:sp>
        <p:nvSpPr>
          <p:cNvPr id="3" name="object 3" descr=""/>
          <p:cNvSpPr txBox="1"/>
          <p:nvPr/>
        </p:nvSpPr>
        <p:spPr>
          <a:xfrm>
            <a:off x="7139940" y="782813"/>
            <a:ext cx="4659630" cy="5141595"/>
          </a:xfrm>
          <a:prstGeom prst="rect">
            <a:avLst/>
          </a:prstGeom>
        </p:spPr>
        <p:txBody>
          <a:bodyPr wrap="square" lIns="0" tIns="33020" rIns="0" bIns="0" rtlCol="0" vert="horz">
            <a:spAutoFit/>
          </a:bodyPr>
          <a:lstStyle/>
          <a:p>
            <a:pPr marL="12700" marR="38100">
              <a:lnSpc>
                <a:spcPct val="149100"/>
              </a:lnSpc>
              <a:spcBef>
                <a:spcPts val="260"/>
              </a:spcBef>
            </a:pPr>
            <a:r>
              <a:rPr dirty="0" sz="2400">
                <a:latin typeface="Courier New"/>
                <a:cs typeface="Courier New"/>
              </a:rPr>
              <a:t>DDT(data</a:t>
            </a:r>
            <a:r>
              <a:rPr dirty="0" sz="2400" spc="-90">
                <a:latin typeface="Courier New"/>
                <a:cs typeface="Courier New"/>
              </a:rPr>
              <a:t> </a:t>
            </a:r>
            <a:r>
              <a:rPr dirty="0" sz="2400">
                <a:latin typeface="Courier New"/>
                <a:cs typeface="Courier New"/>
              </a:rPr>
              <a:t>driven</a:t>
            </a:r>
            <a:r>
              <a:rPr dirty="0" sz="2400" spc="-90">
                <a:latin typeface="Courier New"/>
                <a:cs typeface="Courier New"/>
              </a:rPr>
              <a:t> </a:t>
            </a:r>
            <a:r>
              <a:rPr dirty="0" sz="2400" spc="-10">
                <a:latin typeface="Courier New"/>
                <a:cs typeface="Courier New"/>
              </a:rPr>
              <a:t>testing)</a:t>
            </a:r>
            <a:r>
              <a:rPr dirty="0" sz="2000">
                <a:latin typeface="UKIJ CJK"/>
                <a:cs typeface="UKIJ CJK"/>
              </a:rPr>
              <a:t>数</a:t>
            </a:r>
            <a:r>
              <a:rPr dirty="0" sz="2000" spc="-25">
                <a:latin typeface="UKIJ CJK"/>
                <a:cs typeface="UKIJ CJK"/>
              </a:rPr>
              <a:t>据驱动测试是一种测试方法，通过使用不同的数据集来测试同一功能，从而提高测</a:t>
            </a:r>
            <a:r>
              <a:rPr dirty="0" sz="2000" spc="-10">
                <a:latin typeface="UKIJ CJK"/>
                <a:cs typeface="UKIJ CJK"/>
              </a:rPr>
              <a:t>试覆盖率和效率</a:t>
            </a:r>
            <a:endParaRPr sz="2000">
              <a:latin typeface="UKIJ CJK"/>
              <a:cs typeface="UKIJ CJK"/>
            </a:endParaRPr>
          </a:p>
          <a:p>
            <a:pPr marL="355600" indent="-342900">
              <a:lnSpc>
                <a:spcPct val="100000"/>
              </a:lnSpc>
              <a:spcBef>
                <a:spcPts val="1205"/>
              </a:spcBef>
              <a:buFont typeface="Wingdings"/>
              <a:buChar char=""/>
              <a:tabLst>
                <a:tab pos="355600" algn="l"/>
              </a:tabLst>
            </a:pPr>
            <a:r>
              <a:rPr dirty="0" sz="2000">
                <a:latin typeface="UKIJ CJK"/>
                <a:cs typeface="UKIJ CJK"/>
              </a:rPr>
              <a:t>数据分离：</a:t>
            </a:r>
            <a:r>
              <a:rPr dirty="0" sz="1800" spc="-15">
                <a:latin typeface="UKIJ CJK"/>
                <a:cs typeface="UKIJ CJK"/>
              </a:rPr>
              <a:t>测试数据与测试逻辑分离</a:t>
            </a:r>
            <a:endParaRPr sz="1800">
              <a:latin typeface="UKIJ CJK"/>
              <a:cs typeface="UKIJ CJK"/>
            </a:endParaRPr>
          </a:p>
          <a:p>
            <a:pPr marL="355600" marR="5080" indent="-343535">
              <a:lnSpc>
                <a:spcPct val="146100"/>
              </a:lnSpc>
              <a:spcBef>
                <a:spcPts val="100"/>
              </a:spcBef>
              <a:buFont typeface="Wingdings"/>
              <a:buChar char=""/>
              <a:tabLst>
                <a:tab pos="355600" algn="l"/>
              </a:tabLst>
            </a:pPr>
            <a:r>
              <a:rPr dirty="0" sz="2000">
                <a:latin typeface="UKIJ CJK"/>
                <a:cs typeface="UKIJ CJK"/>
              </a:rPr>
              <a:t>参数化测试：</a:t>
            </a:r>
            <a:r>
              <a:rPr dirty="0" sz="1800" spc="-5">
                <a:latin typeface="UKIJ CJK"/>
                <a:cs typeface="UKIJ CJK"/>
              </a:rPr>
              <a:t>通过参数化测试方法，可以</a:t>
            </a:r>
            <a:r>
              <a:rPr dirty="0" sz="1800" spc="-15">
                <a:latin typeface="UKIJ CJK"/>
                <a:cs typeface="UKIJ CJK"/>
              </a:rPr>
              <a:t>使用不同的数据集多次运行同一测试用例</a:t>
            </a:r>
            <a:endParaRPr sz="1800">
              <a:latin typeface="UKIJ CJK"/>
              <a:cs typeface="UKIJ CJK"/>
            </a:endParaRPr>
          </a:p>
          <a:p>
            <a:pPr marL="12700" marR="67945">
              <a:lnSpc>
                <a:spcPts val="3610"/>
              </a:lnSpc>
              <a:spcBef>
                <a:spcPts val="80"/>
              </a:spcBef>
            </a:pPr>
            <a:r>
              <a:rPr dirty="0" sz="2000" spc="-10" b="1">
                <a:solidFill>
                  <a:srgbClr val="333333"/>
                </a:solidFill>
                <a:latin typeface="Noto Serif CJK JP"/>
                <a:cs typeface="Noto Serif CJK JP"/>
              </a:rPr>
              <a:t>参考资料：</a:t>
            </a:r>
            <a:r>
              <a:rPr dirty="0" sz="2000" spc="-50" b="1">
                <a:solidFill>
                  <a:srgbClr val="333333"/>
                </a:solidFill>
                <a:latin typeface="Noto Serif CJK JP"/>
                <a:cs typeface="Noto Serif CJK JP"/>
              </a:rPr>
              <a:t> </a:t>
            </a:r>
            <a:r>
              <a:rPr dirty="0" u="sng" sz="2000" spc="-10">
                <a:solidFill>
                  <a:srgbClr val="0462C1"/>
                </a:solidFill>
                <a:uFill>
                  <a:solidFill>
                    <a:srgbClr val="0462C1"/>
                  </a:solidFill>
                </a:uFill>
                <a:latin typeface="Courier New"/>
                <a:cs typeface="Courier New"/>
                <a:hlinkClick r:id="rId2"/>
              </a:rPr>
              <a:t>https://google.github.io/googl</a:t>
            </a:r>
            <a:r>
              <a:rPr dirty="0" u="none" sz="2000" spc="-10">
                <a:solidFill>
                  <a:srgbClr val="0462C1"/>
                </a:solidFill>
                <a:latin typeface="Courier New"/>
                <a:cs typeface="Courier New"/>
              </a:rPr>
              <a:t> </a:t>
            </a:r>
            <a:r>
              <a:rPr dirty="0" u="sng" sz="2000" spc="-10">
                <a:solidFill>
                  <a:srgbClr val="0462C1"/>
                </a:solidFill>
                <a:uFill>
                  <a:solidFill>
                    <a:srgbClr val="0462C1"/>
                  </a:solidFill>
                </a:uFill>
                <a:latin typeface="Courier New"/>
                <a:cs typeface="Courier New"/>
                <a:hlinkClick r:id="rId2"/>
              </a:rPr>
              <a:t>etest/reference/testing.html#T</a:t>
            </a:r>
            <a:r>
              <a:rPr dirty="0" u="none" sz="2000" spc="-10">
                <a:solidFill>
                  <a:srgbClr val="0462C1"/>
                </a:solidFill>
                <a:latin typeface="Courier New"/>
                <a:cs typeface="Courier New"/>
              </a:rPr>
              <a:t> </a:t>
            </a:r>
            <a:r>
              <a:rPr dirty="0" u="sng" sz="2000" spc="-10">
                <a:solidFill>
                  <a:srgbClr val="0462C1"/>
                </a:solidFill>
                <a:uFill>
                  <a:solidFill>
                    <a:srgbClr val="0462C1"/>
                  </a:solidFill>
                </a:uFill>
                <a:latin typeface="Courier New"/>
                <a:cs typeface="Courier New"/>
                <a:hlinkClick r:id="rId2"/>
              </a:rPr>
              <a:t>estWithParam</a:t>
            </a:r>
            <a:endParaRPr sz="2000">
              <a:latin typeface="Courier New"/>
              <a:cs typeface="Courier New"/>
            </a:endParaRPr>
          </a:p>
        </p:txBody>
      </p:sp>
      <p:pic>
        <p:nvPicPr>
          <p:cNvPr id="4" name="object 4" descr=""/>
          <p:cNvPicPr/>
          <p:nvPr/>
        </p:nvPicPr>
        <p:blipFill>
          <a:blip r:embed="rId3" cstate="print"/>
          <a:stretch>
            <a:fillRect/>
          </a:stretch>
        </p:blipFill>
        <p:spPr>
          <a:xfrm>
            <a:off x="504825" y="1028700"/>
            <a:ext cx="6343650" cy="5229225"/>
          </a:xfrm>
          <a:prstGeom prst="rect">
            <a:avLst/>
          </a:prstGeom>
        </p:spPr>
      </p:pic>
      <p:sp>
        <p:nvSpPr>
          <p:cNvPr id="5" name="object 5" descr=""/>
          <p:cNvSpPr txBox="1"/>
          <p:nvPr/>
        </p:nvSpPr>
        <p:spPr>
          <a:xfrm>
            <a:off x="3977259" y="2214816"/>
            <a:ext cx="2771775" cy="391795"/>
          </a:xfrm>
          <a:prstGeom prst="rect">
            <a:avLst/>
          </a:prstGeom>
        </p:spPr>
        <p:txBody>
          <a:bodyPr wrap="square" lIns="0" tIns="12700" rIns="0" bIns="0" rtlCol="0" vert="horz">
            <a:spAutoFit/>
          </a:bodyPr>
          <a:lstStyle/>
          <a:p>
            <a:pPr marL="12700">
              <a:lnSpc>
                <a:spcPct val="100000"/>
              </a:lnSpc>
              <a:spcBef>
                <a:spcPts val="100"/>
              </a:spcBef>
            </a:pPr>
            <a:r>
              <a:rPr dirty="0" sz="2400" spc="-10">
                <a:solidFill>
                  <a:srgbClr val="C00000"/>
                </a:solidFill>
                <a:latin typeface="UKIJ CJK"/>
                <a:cs typeface="UKIJ CJK"/>
              </a:rPr>
              <a:t>高度重复的测试代码</a:t>
            </a:r>
            <a:endParaRPr sz="2400">
              <a:latin typeface="UKIJ CJK"/>
              <a:cs typeface="UKIJ CJK"/>
            </a:endParaRPr>
          </a:p>
        </p:txBody>
      </p:sp>
      <p:sp>
        <p:nvSpPr>
          <p:cNvPr id="6" name="object 6" descr=""/>
          <p:cNvSpPr txBox="1"/>
          <p:nvPr/>
        </p:nvSpPr>
        <p:spPr>
          <a:xfrm>
            <a:off x="721994" y="6420405"/>
            <a:ext cx="158750" cy="149860"/>
          </a:xfrm>
          <a:prstGeom prst="rect">
            <a:avLst/>
          </a:prstGeom>
        </p:spPr>
        <p:txBody>
          <a:bodyPr wrap="square" lIns="0" tIns="0" rIns="0" bIns="0" rtlCol="0" vert="horz">
            <a:spAutoFit/>
          </a:bodyPr>
          <a:lstStyle/>
          <a:p>
            <a:pPr marL="12700">
              <a:lnSpc>
                <a:spcPts val="1025"/>
              </a:lnSpc>
            </a:pPr>
            <a:r>
              <a:rPr dirty="0" sz="950" spc="-25">
                <a:solidFill>
                  <a:srgbClr val="1D1D1B"/>
                </a:solidFill>
                <a:latin typeface="Carlito"/>
                <a:cs typeface="Carlito"/>
              </a:rPr>
              <a:t>70</a:t>
            </a:r>
            <a:endParaRPr sz="950">
              <a:latin typeface="Carlito"/>
              <a:cs typeface="Carlito"/>
            </a:endParaRPr>
          </a:p>
        </p:txBody>
      </p:sp>
      <p:sp>
        <p:nvSpPr>
          <p:cNvPr id="7" name="object 7"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9772" y="359155"/>
            <a:ext cx="9911080" cy="518159"/>
          </a:xfrm>
          <a:prstGeom prst="rect"/>
        </p:spPr>
        <p:txBody>
          <a:bodyPr wrap="square" lIns="0" tIns="16510" rIns="0" bIns="0" rtlCol="0" vert="horz">
            <a:spAutoFit/>
          </a:bodyPr>
          <a:lstStyle/>
          <a:p>
            <a:pPr marL="12700">
              <a:lnSpc>
                <a:spcPct val="100000"/>
              </a:lnSpc>
              <a:spcBef>
                <a:spcPts val="130"/>
              </a:spcBef>
            </a:pPr>
            <a:r>
              <a:rPr dirty="0" spc="-10" b="0">
                <a:latin typeface="UKIJ CJK"/>
                <a:cs typeface="UKIJ CJK"/>
              </a:rPr>
              <a:t>实验</a:t>
            </a:r>
            <a:r>
              <a:rPr dirty="0" b="0">
                <a:latin typeface="Courier New"/>
                <a:cs typeface="Courier New"/>
              </a:rPr>
              <a:t>3</a:t>
            </a:r>
            <a:r>
              <a:rPr dirty="0" spc="-15" b="0">
                <a:latin typeface="UKIJ CJK"/>
                <a:cs typeface="UKIJ CJK"/>
              </a:rPr>
              <a:t>回顾：</a:t>
            </a:r>
            <a:r>
              <a:rPr dirty="0" spc="-20" b="0">
                <a:latin typeface="Courier New"/>
                <a:cs typeface="Courier New"/>
              </a:rPr>
              <a:t>PoseHandler</a:t>
            </a:r>
            <a:r>
              <a:rPr dirty="0" spc="-45" b="0">
                <a:latin typeface="UKIJ CJK"/>
                <a:cs typeface="UKIJ CJK"/>
              </a:rPr>
              <a:t>复杂度消减，状态变化抽象</a:t>
            </a:r>
          </a:p>
        </p:txBody>
      </p:sp>
      <p:grpSp>
        <p:nvGrpSpPr>
          <p:cNvPr id="3" name="object 3" descr=""/>
          <p:cNvGrpSpPr/>
          <p:nvPr/>
        </p:nvGrpSpPr>
        <p:grpSpPr>
          <a:xfrm>
            <a:off x="542925" y="1057275"/>
            <a:ext cx="11649075" cy="5154930"/>
            <a:chOff x="542925" y="1057275"/>
            <a:chExt cx="11649075" cy="5154930"/>
          </a:xfrm>
        </p:grpSpPr>
        <p:pic>
          <p:nvPicPr>
            <p:cNvPr id="4" name="object 4" descr=""/>
            <p:cNvPicPr/>
            <p:nvPr/>
          </p:nvPicPr>
          <p:blipFill>
            <a:blip r:embed="rId2" cstate="print"/>
            <a:stretch>
              <a:fillRect/>
            </a:stretch>
          </p:blipFill>
          <p:spPr>
            <a:xfrm>
              <a:off x="542925" y="1057275"/>
              <a:ext cx="5934075" cy="5124450"/>
            </a:xfrm>
            <a:prstGeom prst="rect">
              <a:avLst/>
            </a:prstGeom>
          </p:spPr>
        </p:pic>
        <p:sp>
          <p:nvSpPr>
            <p:cNvPr id="5" name="object 5" descr=""/>
            <p:cNvSpPr/>
            <p:nvPr/>
          </p:nvSpPr>
          <p:spPr>
            <a:xfrm>
              <a:off x="1405000" y="4072001"/>
              <a:ext cx="4695825" cy="581025"/>
            </a:xfrm>
            <a:custGeom>
              <a:avLst/>
              <a:gdLst/>
              <a:ahLst/>
              <a:cxnLst/>
              <a:rect l="l" t="t" r="r" b="b"/>
              <a:pathLst>
                <a:path w="4695825" h="581025">
                  <a:moveTo>
                    <a:pt x="0" y="44704"/>
                  </a:moveTo>
                  <a:lnTo>
                    <a:pt x="3502" y="27271"/>
                  </a:lnTo>
                  <a:lnTo>
                    <a:pt x="13065" y="13065"/>
                  </a:lnTo>
                  <a:lnTo>
                    <a:pt x="27271" y="3502"/>
                  </a:lnTo>
                  <a:lnTo>
                    <a:pt x="44704" y="0"/>
                  </a:lnTo>
                  <a:lnTo>
                    <a:pt x="4650994" y="0"/>
                  </a:lnTo>
                  <a:lnTo>
                    <a:pt x="4668446" y="3502"/>
                  </a:lnTo>
                  <a:lnTo>
                    <a:pt x="4682696" y="13065"/>
                  </a:lnTo>
                  <a:lnTo>
                    <a:pt x="4692302" y="27271"/>
                  </a:lnTo>
                  <a:lnTo>
                    <a:pt x="4695825" y="44704"/>
                  </a:lnTo>
                  <a:lnTo>
                    <a:pt x="4695825" y="536194"/>
                  </a:lnTo>
                  <a:lnTo>
                    <a:pt x="4692302" y="553646"/>
                  </a:lnTo>
                  <a:lnTo>
                    <a:pt x="4682696" y="567896"/>
                  </a:lnTo>
                  <a:lnTo>
                    <a:pt x="4668446" y="577502"/>
                  </a:lnTo>
                  <a:lnTo>
                    <a:pt x="4650994" y="581025"/>
                  </a:lnTo>
                  <a:lnTo>
                    <a:pt x="44704" y="581025"/>
                  </a:lnTo>
                  <a:lnTo>
                    <a:pt x="27271" y="577502"/>
                  </a:lnTo>
                  <a:lnTo>
                    <a:pt x="13065" y="567896"/>
                  </a:lnTo>
                  <a:lnTo>
                    <a:pt x="3502" y="553646"/>
                  </a:lnTo>
                  <a:lnTo>
                    <a:pt x="0" y="536194"/>
                  </a:lnTo>
                  <a:lnTo>
                    <a:pt x="0" y="44704"/>
                  </a:lnTo>
                  <a:close/>
                </a:path>
              </a:pathLst>
            </a:custGeom>
            <a:ln w="28575">
              <a:solidFill>
                <a:srgbClr val="C6000A"/>
              </a:solidFill>
            </a:ln>
          </p:spPr>
          <p:txBody>
            <a:bodyPr wrap="square" lIns="0" tIns="0" rIns="0" bIns="0" rtlCol="0"/>
            <a:lstStyle/>
            <a:p/>
          </p:txBody>
        </p:sp>
        <p:pic>
          <p:nvPicPr>
            <p:cNvPr id="6" name="object 6" descr=""/>
            <p:cNvPicPr/>
            <p:nvPr/>
          </p:nvPicPr>
          <p:blipFill>
            <a:blip r:embed="rId3" cstate="print"/>
            <a:stretch>
              <a:fillRect/>
            </a:stretch>
          </p:blipFill>
          <p:spPr>
            <a:xfrm>
              <a:off x="6743700" y="2085975"/>
              <a:ext cx="5448300" cy="2676525"/>
            </a:xfrm>
            <a:prstGeom prst="rect">
              <a:avLst/>
            </a:prstGeom>
          </p:spPr>
        </p:pic>
        <p:sp>
          <p:nvSpPr>
            <p:cNvPr id="7" name="object 7" descr=""/>
            <p:cNvSpPr/>
            <p:nvPr/>
          </p:nvSpPr>
          <p:spPr>
            <a:xfrm>
              <a:off x="4110101" y="4666360"/>
              <a:ext cx="3276600" cy="1539240"/>
            </a:xfrm>
            <a:custGeom>
              <a:avLst/>
              <a:gdLst/>
              <a:ahLst/>
              <a:cxnLst/>
              <a:rect l="l" t="t" r="r" b="b"/>
              <a:pathLst>
                <a:path w="3276600" h="1539239">
                  <a:moveTo>
                    <a:pt x="499872" y="0"/>
                  </a:moveTo>
                  <a:lnTo>
                    <a:pt x="546100" y="634364"/>
                  </a:lnTo>
                  <a:lnTo>
                    <a:pt x="0" y="634364"/>
                  </a:lnTo>
                  <a:lnTo>
                    <a:pt x="0" y="1539176"/>
                  </a:lnTo>
                  <a:lnTo>
                    <a:pt x="3276600" y="1539176"/>
                  </a:lnTo>
                  <a:lnTo>
                    <a:pt x="3276600" y="634364"/>
                  </a:lnTo>
                  <a:lnTo>
                    <a:pt x="1365250" y="634364"/>
                  </a:lnTo>
                  <a:lnTo>
                    <a:pt x="499872" y="0"/>
                  </a:lnTo>
                  <a:close/>
                </a:path>
              </a:pathLst>
            </a:custGeom>
            <a:solidFill>
              <a:srgbClr val="FFF1CC"/>
            </a:solidFill>
          </p:spPr>
          <p:txBody>
            <a:bodyPr wrap="square" lIns="0" tIns="0" rIns="0" bIns="0" rtlCol="0"/>
            <a:lstStyle/>
            <a:p/>
          </p:txBody>
        </p:sp>
        <p:sp>
          <p:nvSpPr>
            <p:cNvPr id="8" name="object 8" descr=""/>
            <p:cNvSpPr/>
            <p:nvPr/>
          </p:nvSpPr>
          <p:spPr>
            <a:xfrm>
              <a:off x="4110101" y="4666360"/>
              <a:ext cx="3276600" cy="1539240"/>
            </a:xfrm>
            <a:custGeom>
              <a:avLst/>
              <a:gdLst/>
              <a:ahLst/>
              <a:cxnLst/>
              <a:rect l="l" t="t" r="r" b="b"/>
              <a:pathLst>
                <a:path w="3276600" h="1539239">
                  <a:moveTo>
                    <a:pt x="0" y="634364"/>
                  </a:moveTo>
                  <a:lnTo>
                    <a:pt x="546100" y="634364"/>
                  </a:lnTo>
                  <a:lnTo>
                    <a:pt x="499872" y="0"/>
                  </a:lnTo>
                  <a:lnTo>
                    <a:pt x="1365250" y="634364"/>
                  </a:lnTo>
                  <a:lnTo>
                    <a:pt x="3276600" y="634364"/>
                  </a:lnTo>
                  <a:lnTo>
                    <a:pt x="3276600" y="785113"/>
                  </a:lnTo>
                  <a:lnTo>
                    <a:pt x="3276600" y="1011339"/>
                  </a:lnTo>
                  <a:lnTo>
                    <a:pt x="3276600" y="1539176"/>
                  </a:lnTo>
                  <a:lnTo>
                    <a:pt x="1365250" y="1539176"/>
                  </a:lnTo>
                  <a:lnTo>
                    <a:pt x="546100" y="1539176"/>
                  </a:lnTo>
                  <a:lnTo>
                    <a:pt x="0" y="1539176"/>
                  </a:lnTo>
                  <a:lnTo>
                    <a:pt x="0" y="1011339"/>
                  </a:lnTo>
                  <a:lnTo>
                    <a:pt x="0" y="785113"/>
                  </a:lnTo>
                  <a:lnTo>
                    <a:pt x="0" y="634364"/>
                  </a:lnTo>
                  <a:close/>
                </a:path>
              </a:pathLst>
            </a:custGeom>
            <a:ln w="12700">
              <a:solidFill>
                <a:srgbClr val="213E58"/>
              </a:solidFill>
            </a:ln>
          </p:spPr>
          <p:txBody>
            <a:bodyPr wrap="square" lIns="0" tIns="0" rIns="0" bIns="0" rtlCol="0"/>
            <a:lstStyle/>
            <a:p/>
          </p:txBody>
        </p:sp>
      </p:grpSp>
      <p:sp>
        <p:nvSpPr>
          <p:cNvPr id="9" name="object 9" descr=""/>
          <p:cNvSpPr txBox="1"/>
          <p:nvPr/>
        </p:nvSpPr>
        <p:spPr>
          <a:xfrm>
            <a:off x="4189729" y="5300726"/>
            <a:ext cx="2600960" cy="881380"/>
          </a:xfrm>
          <a:prstGeom prst="rect">
            <a:avLst/>
          </a:prstGeom>
        </p:spPr>
        <p:txBody>
          <a:bodyPr wrap="square" lIns="0" tIns="15875" rIns="0" bIns="0" rtlCol="0" vert="horz">
            <a:spAutoFit/>
          </a:bodyPr>
          <a:lstStyle/>
          <a:p>
            <a:pPr marL="12700">
              <a:lnSpc>
                <a:spcPts val="1664"/>
              </a:lnSpc>
              <a:spcBef>
                <a:spcPts val="125"/>
              </a:spcBef>
            </a:pPr>
            <a:r>
              <a:rPr dirty="0" sz="1400">
                <a:latin typeface="UKIJ CJK"/>
                <a:cs typeface="UKIJ CJK"/>
              </a:rPr>
              <a:t>使用</a:t>
            </a:r>
            <a:r>
              <a:rPr dirty="0" sz="1400" spc="-20">
                <a:latin typeface="Courier New"/>
                <a:cs typeface="Courier New"/>
              </a:rPr>
              <a:t>Direction</a:t>
            </a:r>
            <a:r>
              <a:rPr dirty="0" sz="1400" spc="-15">
                <a:latin typeface="UKIJ CJK"/>
                <a:cs typeface="UKIJ CJK"/>
              </a:rPr>
              <a:t>定义了：</a:t>
            </a:r>
            <a:endParaRPr sz="1400">
              <a:latin typeface="UKIJ CJK"/>
              <a:cs typeface="UKIJ CJK"/>
            </a:endParaRPr>
          </a:p>
          <a:p>
            <a:pPr marL="12700">
              <a:lnSpc>
                <a:spcPts val="1664"/>
              </a:lnSpc>
            </a:pPr>
            <a:r>
              <a:rPr dirty="0" sz="1400">
                <a:latin typeface="UKIJ CJK"/>
                <a:cs typeface="UKIJ CJK"/>
              </a:rPr>
              <a:t>基本动作</a:t>
            </a:r>
            <a:r>
              <a:rPr dirty="0" sz="1400" spc="-20">
                <a:latin typeface="Courier New"/>
                <a:cs typeface="Courier New"/>
              </a:rPr>
              <a:t>Move</a:t>
            </a:r>
            <a:r>
              <a:rPr dirty="0" sz="1400">
                <a:latin typeface="UKIJ CJK"/>
                <a:cs typeface="UKIJ CJK"/>
              </a:rPr>
              <a:t>后新的坐标</a:t>
            </a:r>
            <a:r>
              <a:rPr dirty="0" sz="1400" spc="-10">
                <a:latin typeface="Courier New"/>
                <a:cs typeface="Courier New"/>
              </a:rPr>
              <a:t>Point</a:t>
            </a:r>
            <a:endParaRPr sz="1400">
              <a:latin typeface="Courier New"/>
              <a:cs typeface="Courier New"/>
            </a:endParaRPr>
          </a:p>
          <a:p>
            <a:pPr marL="12700" marR="367030">
              <a:lnSpc>
                <a:spcPts val="1650"/>
              </a:lnSpc>
              <a:spcBef>
                <a:spcPts val="125"/>
              </a:spcBef>
            </a:pPr>
            <a:r>
              <a:rPr dirty="0" sz="1400">
                <a:latin typeface="UKIJ CJK"/>
                <a:cs typeface="UKIJ CJK"/>
              </a:rPr>
              <a:t>左转一次后新的</a:t>
            </a:r>
            <a:r>
              <a:rPr dirty="0" sz="1400" spc="-10">
                <a:latin typeface="Courier New"/>
                <a:cs typeface="Courier New"/>
              </a:rPr>
              <a:t>Direction</a:t>
            </a:r>
            <a:r>
              <a:rPr dirty="0" sz="1400">
                <a:latin typeface="UKIJ CJK"/>
                <a:cs typeface="UKIJ CJK"/>
              </a:rPr>
              <a:t>右转一次后新的</a:t>
            </a:r>
            <a:r>
              <a:rPr dirty="0" sz="1400" spc="-10">
                <a:latin typeface="Courier New"/>
                <a:cs typeface="Courier New"/>
              </a:rPr>
              <a:t>Direction</a:t>
            </a:r>
            <a:endParaRPr sz="1400">
              <a:latin typeface="Courier New"/>
              <a:cs typeface="Courier New"/>
            </a:endParaRPr>
          </a:p>
        </p:txBody>
      </p:sp>
      <p:grpSp>
        <p:nvGrpSpPr>
          <p:cNvPr id="10" name="object 10" descr=""/>
          <p:cNvGrpSpPr/>
          <p:nvPr/>
        </p:nvGrpSpPr>
        <p:grpSpPr>
          <a:xfrm>
            <a:off x="7828026" y="1055750"/>
            <a:ext cx="3289300" cy="1101090"/>
            <a:chOff x="7828026" y="1055750"/>
            <a:chExt cx="3289300" cy="1101090"/>
          </a:xfrm>
        </p:grpSpPr>
        <p:sp>
          <p:nvSpPr>
            <p:cNvPr id="11" name="object 11" descr=""/>
            <p:cNvSpPr/>
            <p:nvPr/>
          </p:nvSpPr>
          <p:spPr>
            <a:xfrm>
              <a:off x="7834376" y="1062100"/>
              <a:ext cx="3276600" cy="1088390"/>
            </a:xfrm>
            <a:custGeom>
              <a:avLst/>
              <a:gdLst/>
              <a:ahLst/>
              <a:cxnLst/>
              <a:rect l="l" t="t" r="r" b="b"/>
              <a:pathLst>
                <a:path w="3276600" h="1088389">
                  <a:moveTo>
                    <a:pt x="3276600" y="0"/>
                  </a:moveTo>
                  <a:lnTo>
                    <a:pt x="0" y="0"/>
                  </a:lnTo>
                  <a:lnTo>
                    <a:pt x="0" y="904875"/>
                  </a:lnTo>
                  <a:lnTo>
                    <a:pt x="546100" y="904875"/>
                  </a:lnTo>
                  <a:lnTo>
                    <a:pt x="354838" y="1088389"/>
                  </a:lnTo>
                  <a:lnTo>
                    <a:pt x="1365250" y="904875"/>
                  </a:lnTo>
                  <a:lnTo>
                    <a:pt x="3276600" y="904875"/>
                  </a:lnTo>
                  <a:lnTo>
                    <a:pt x="3276600" y="0"/>
                  </a:lnTo>
                  <a:close/>
                </a:path>
              </a:pathLst>
            </a:custGeom>
            <a:solidFill>
              <a:srgbClr val="FFF1CC"/>
            </a:solidFill>
          </p:spPr>
          <p:txBody>
            <a:bodyPr wrap="square" lIns="0" tIns="0" rIns="0" bIns="0" rtlCol="0"/>
            <a:lstStyle/>
            <a:p/>
          </p:txBody>
        </p:sp>
        <p:sp>
          <p:nvSpPr>
            <p:cNvPr id="12" name="object 12" descr=""/>
            <p:cNvSpPr/>
            <p:nvPr/>
          </p:nvSpPr>
          <p:spPr>
            <a:xfrm>
              <a:off x="7834376" y="1062100"/>
              <a:ext cx="3276600" cy="1088390"/>
            </a:xfrm>
            <a:custGeom>
              <a:avLst/>
              <a:gdLst/>
              <a:ahLst/>
              <a:cxnLst/>
              <a:rect l="l" t="t" r="r" b="b"/>
              <a:pathLst>
                <a:path w="3276600" h="1088389">
                  <a:moveTo>
                    <a:pt x="0" y="0"/>
                  </a:moveTo>
                  <a:lnTo>
                    <a:pt x="546100" y="0"/>
                  </a:lnTo>
                  <a:lnTo>
                    <a:pt x="1365250" y="0"/>
                  </a:lnTo>
                  <a:lnTo>
                    <a:pt x="3276600" y="0"/>
                  </a:lnTo>
                  <a:lnTo>
                    <a:pt x="3276600" y="527812"/>
                  </a:lnTo>
                  <a:lnTo>
                    <a:pt x="3276600" y="753999"/>
                  </a:lnTo>
                  <a:lnTo>
                    <a:pt x="3276600" y="904875"/>
                  </a:lnTo>
                  <a:lnTo>
                    <a:pt x="1365250" y="904875"/>
                  </a:lnTo>
                  <a:lnTo>
                    <a:pt x="354838" y="1088389"/>
                  </a:lnTo>
                  <a:lnTo>
                    <a:pt x="546100" y="904875"/>
                  </a:lnTo>
                  <a:lnTo>
                    <a:pt x="0" y="904875"/>
                  </a:lnTo>
                  <a:lnTo>
                    <a:pt x="0" y="753999"/>
                  </a:lnTo>
                  <a:lnTo>
                    <a:pt x="0" y="527812"/>
                  </a:lnTo>
                  <a:lnTo>
                    <a:pt x="0" y="0"/>
                  </a:lnTo>
                  <a:close/>
                </a:path>
              </a:pathLst>
            </a:custGeom>
            <a:ln w="12700">
              <a:solidFill>
                <a:srgbClr val="213E58"/>
              </a:solidFill>
            </a:ln>
          </p:spPr>
          <p:txBody>
            <a:bodyPr wrap="square" lIns="0" tIns="0" rIns="0" bIns="0" rtlCol="0"/>
            <a:lstStyle/>
            <a:p/>
          </p:txBody>
        </p:sp>
      </p:grpSp>
      <p:sp>
        <p:nvSpPr>
          <p:cNvPr id="13" name="object 13" descr=""/>
          <p:cNvSpPr txBox="1"/>
          <p:nvPr/>
        </p:nvSpPr>
        <p:spPr>
          <a:xfrm>
            <a:off x="7915656" y="1269428"/>
            <a:ext cx="3201670" cy="452755"/>
          </a:xfrm>
          <a:prstGeom prst="rect">
            <a:avLst/>
          </a:prstGeom>
        </p:spPr>
        <p:txBody>
          <a:bodyPr wrap="square" lIns="0" tIns="26034" rIns="0" bIns="0" rtlCol="0" vert="horz">
            <a:spAutoFit/>
          </a:bodyPr>
          <a:lstStyle/>
          <a:p>
            <a:pPr marL="12700" marR="5080">
              <a:lnSpc>
                <a:spcPts val="1650"/>
              </a:lnSpc>
              <a:spcBef>
                <a:spcPts val="204"/>
              </a:spcBef>
            </a:pPr>
            <a:r>
              <a:rPr dirty="0" sz="1400" spc="-20">
                <a:latin typeface="Courier New"/>
                <a:cs typeface="Courier New"/>
              </a:rPr>
              <a:t>Direction.cpp</a:t>
            </a:r>
            <a:r>
              <a:rPr dirty="0" sz="1400" spc="-20">
                <a:latin typeface="UKIJ CJK"/>
                <a:cs typeface="UKIJ CJK"/>
              </a:rPr>
              <a:t>里还定义了四个方向，将代表方向的字符映射为方向索引</a:t>
            </a:r>
            <a:endParaRPr sz="1400">
              <a:latin typeface="UKIJ CJK"/>
              <a:cs typeface="UKIJ CJK"/>
            </a:endParaRPr>
          </a:p>
        </p:txBody>
      </p:sp>
      <p:grpSp>
        <p:nvGrpSpPr>
          <p:cNvPr id="14" name="object 14" descr=""/>
          <p:cNvGrpSpPr/>
          <p:nvPr/>
        </p:nvGrpSpPr>
        <p:grpSpPr>
          <a:xfrm>
            <a:off x="7675626" y="4707635"/>
            <a:ext cx="3279775" cy="1551940"/>
            <a:chOff x="7675626" y="4707635"/>
            <a:chExt cx="3279775" cy="1551940"/>
          </a:xfrm>
        </p:grpSpPr>
        <p:sp>
          <p:nvSpPr>
            <p:cNvPr id="15" name="object 15" descr=""/>
            <p:cNvSpPr/>
            <p:nvPr/>
          </p:nvSpPr>
          <p:spPr>
            <a:xfrm>
              <a:off x="7681976" y="4713985"/>
              <a:ext cx="3267075" cy="1539240"/>
            </a:xfrm>
            <a:custGeom>
              <a:avLst/>
              <a:gdLst/>
              <a:ahLst/>
              <a:cxnLst/>
              <a:rect l="l" t="t" r="r" b="b"/>
              <a:pathLst>
                <a:path w="3267075" h="1539239">
                  <a:moveTo>
                    <a:pt x="498348" y="0"/>
                  </a:moveTo>
                  <a:lnTo>
                    <a:pt x="544449" y="634364"/>
                  </a:lnTo>
                  <a:lnTo>
                    <a:pt x="0" y="634364"/>
                  </a:lnTo>
                  <a:lnTo>
                    <a:pt x="0" y="1539176"/>
                  </a:lnTo>
                  <a:lnTo>
                    <a:pt x="3267075" y="1539176"/>
                  </a:lnTo>
                  <a:lnTo>
                    <a:pt x="3267075" y="634364"/>
                  </a:lnTo>
                  <a:lnTo>
                    <a:pt x="1361185" y="634364"/>
                  </a:lnTo>
                  <a:lnTo>
                    <a:pt x="498348" y="0"/>
                  </a:lnTo>
                  <a:close/>
                </a:path>
              </a:pathLst>
            </a:custGeom>
            <a:solidFill>
              <a:srgbClr val="FFF1CC"/>
            </a:solidFill>
          </p:spPr>
          <p:txBody>
            <a:bodyPr wrap="square" lIns="0" tIns="0" rIns="0" bIns="0" rtlCol="0"/>
            <a:lstStyle/>
            <a:p/>
          </p:txBody>
        </p:sp>
        <p:sp>
          <p:nvSpPr>
            <p:cNvPr id="16" name="object 16" descr=""/>
            <p:cNvSpPr/>
            <p:nvPr/>
          </p:nvSpPr>
          <p:spPr>
            <a:xfrm>
              <a:off x="7681976" y="4713985"/>
              <a:ext cx="3267075" cy="1539240"/>
            </a:xfrm>
            <a:custGeom>
              <a:avLst/>
              <a:gdLst/>
              <a:ahLst/>
              <a:cxnLst/>
              <a:rect l="l" t="t" r="r" b="b"/>
              <a:pathLst>
                <a:path w="3267075" h="1539239">
                  <a:moveTo>
                    <a:pt x="0" y="634364"/>
                  </a:moveTo>
                  <a:lnTo>
                    <a:pt x="544449" y="634364"/>
                  </a:lnTo>
                  <a:lnTo>
                    <a:pt x="498348" y="0"/>
                  </a:lnTo>
                  <a:lnTo>
                    <a:pt x="1361185" y="634364"/>
                  </a:lnTo>
                  <a:lnTo>
                    <a:pt x="3267075" y="634364"/>
                  </a:lnTo>
                  <a:lnTo>
                    <a:pt x="3267075" y="785113"/>
                  </a:lnTo>
                  <a:lnTo>
                    <a:pt x="3267075" y="1011339"/>
                  </a:lnTo>
                  <a:lnTo>
                    <a:pt x="3267075" y="1539176"/>
                  </a:lnTo>
                  <a:lnTo>
                    <a:pt x="1361185" y="1539176"/>
                  </a:lnTo>
                  <a:lnTo>
                    <a:pt x="544449" y="1539176"/>
                  </a:lnTo>
                  <a:lnTo>
                    <a:pt x="0" y="1539176"/>
                  </a:lnTo>
                  <a:lnTo>
                    <a:pt x="0" y="1011339"/>
                  </a:lnTo>
                  <a:lnTo>
                    <a:pt x="0" y="785113"/>
                  </a:lnTo>
                  <a:lnTo>
                    <a:pt x="0" y="634364"/>
                  </a:lnTo>
                  <a:close/>
                </a:path>
              </a:pathLst>
            </a:custGeom>
            <a:ln w="12699">
              <a:solidFill>
                <a:srgbClr val="213E58"/>
              </a:solidFill>
            </a:ln>
          </p:spPr>
          <p:txBody>
            <a:bodyPr wrap="square" lIns="0" tIns="0" rIns="0" bIns="0" rtlCol="0"/>
            <a:lstStyle/>
            <a:p/>
          </p:txBody>
        </p:sp>
      </p:grpSp>
      <p:sp>
        <p:nvSpPr>
          <p:cNvPr id="17" name="object 17" descr=""/>
          <p:cNvSpPr txBox="1"/>
          <p:nvPr/>
        </p:nvSpPr>
        <p:spPr>
          <a:xfrm>
            <a:off x="7758176" y="5454967"/>
            <a:ext cx="3017520" cy="672465"/>
          </a:xfrm>
          <a:prstGeom prst="rect">
            <a:avLst/>
          </a:prstGeom>
        </p:spPr>
        <p:txBody>
          <a:bodyPr wrap="square" lIns="0" tIns="14604" rIns="0" bIns="0" rtlCol="0" vert="horz">
            <a:spAutoFit/>
          </a:bodyPr>
          <a:lstStyle/>
          <a:p>
            <a:pPr algn="just" marL="12700" marR="5080">
              <a:lnSpc>
                <a:spcPct val="100600"/>
              </a:lnSpc>
              <a:spcBef>
                <a:spcPts val="114"/>
              </a:spcBef>
            </a:pPr>
            <a:r>
              <a:rPr dirty="0" sz="1400" spc="-25">
                <a:latin typeface="Courier New"/>
                <a:cs typeface="Courier New"/>
              </a:rPr>
              <a:t>Direction.cpp</a:t>
            </a:r>
            <a:r>
              <a:rPr dirty="0" sz="1400" spc="-10">
                <a:latin typeface="UKIJ CJK"/>
                <a:cs typeface="UKIJ CJK"/>
              </a:rPr>
              <a:t>里还定义了当面向不</a:t>
            </a:r>
            <a:r>
              <a:rPr dirty="0" sz="1400" spc="-5">
                <a:latin typeface="UKIJ CJK"/>
                <a:cs typeface="UKIJ CJK"/>
              </a:rPr>
              <a:t>同方向时，执行一次</a:t>
            </a:r>
            <a:r>
              <a:rPr dirty="0" sz="1400" spc="-25">
                <a:latin typeface="Courier New"/>
                <a:cs typeface="Courier New"/>
              </a:rPr>
              <a:t>Move</a:t>
            </a:r>
            <a:r>
              <a:rPr dirty="0" sz="1400" spc="-30">
                <a:latin typeface="UKIJ CJK"/>
                <a:cs typeface="UKIJ CJK"/>
              </a:rPr>
              <a:t>后坐标的变</a:t>
            </a:r>
            <a:r>
              <a:rPr dirty="0" sz="1400">
                <a:latin typeface="UKIJ CJK"/>
                <a:cs typeface="UKIJ CJK"/>
              </a:rPr>
              <a:t>化（用</a:t>
            </a:r>
            <a:r>
              <a:rPr dirty="0" sz="1400" spc="-25">
                <a:latin typeface="Courier New"/>
                <a:cs typeface="Courier New"/>
              </a:rPr>
              <a:t>Point</a:t>
            </a:r>
            <a:r>
              <a:rPr dirty="0" sz="1400">
                <a:latin typeface="UKIJ CJK"/>
                <a:cs typeface="UKIJ CJK"/>
              </a:rPr>
              <a:t>封装</a:t>
            </a:r>
            <a:r>
              <a:rPr dirty="0" sz="1400" spc="-50">
                <a:latin typeface="UKIJ CJK"/>
                <a:cs typeface="UKIJ CJK"/>
              </a:rPr>
              <a:t>）</a:t>
            </a:r>
            <a:endParaRPr sz="1400">
              <a:latin typeface="UKIJ CJK"/>
              <a:cs typeface="UKIJ CJK"/>
            </a:endParaRPr>
          </a:p>
        </p:txBody>
      </p:sp>
      <p:sp>
        <p:nvSpPr>
          <p:cNvPr id="18" name="object 18" descr=""/>
          <p:cNvSpPr txBox="1">
            <a:spLocks noGrp="1"/>
          </p:cNvSpPr>
          <p:nvPr>
            <p:ph type="sldNum" idx="7" sz="quarter"/>
          </p:nvPr>
        </p:nvSpPr>
        <p:spPr>
          <a:prstGeom prst="rect"/>
        </p:spPr>
        <p:txBody>
          <a:bodyPr wrap="square" lIns="0" tIns="0" rIns="0" bIns="0" rtlCol="0" vert="horz">
            <a:spAutoFit/>
          </a:bodyPr>
          <a:lstStyle/>
          <a:p>
            <a:pPr marL="38100">
              <a:lnSpc>
                <a:spcPts val="1025"/>
              </a:lnSpc>
            </a:pPr>
            <a:r>
              <a:rPr dirty="0" spc="-50"/>
              <a:t>7</a:t>
            </a:r>
          </a:p>
        </p:txBody>
      </p:sp>
      <p:sp>
        <p:nvSpPr>
          <p:cNvPr id="19" name="object 19" descr=""/>
          <p:cNvSpPr txBox="1">
            <a:spLocks noGrp="1"/>
          </p:cNvSpPr>
          <p:nvPr>
            <p:ph type="ftr" idx="5" sz="quarter"/>
          </p:nvPr>
        </p:nvSpPr>
        <p:spPr>
          <a:prstGeom prst="rect"/>
        </p:spPr>
        <p:txBody>
          <a:bodyPr wrap="square" lIns="0" tIns="0" rIns="0" bIns="0" rtlCol="0" vert="horz">
            <a:spAutoFit/>
          </a:bodyPr>
          <a:lstStyle/>
          <a:p>
            <a:pPr marL="12700">
              <a:lnSpc>
                <a:spcPts val="1019"/>
              </a:lnSpc>
            </a:pPr>
            <a:r>
              <a:rPr dirty="0"/>
              <a:t>Huawei</a:t>
            </a:r>
            <a:r>
              <a:rPr dirty="0" spc="85"/>
              <a:t> </a:t>
            </a:r>
            <a:r>
              <a:rPr dirty="0" spc="-10"/>
              <a:t>Confidential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descr=""/>
          <p:cNvSpPr txBox="1"/>
          <p:nvPr/>
        </p:nvSpPr>
        <p:spPr>
          <a:xfrm>
            <a:off x="734694" y="6433105"/>
            <a:ext cx="1499235" cy="124460"/>
          </a:xfrm>
          <a:prstGeom prst="rect">
            <a:avLst/>
          </a:prstGeom>
        </p:spPr>
        <p:txBody>
          <a:bodyPr wrap="square" lIns="0" tIns="0" rIns="0" bIns="0" rtlCol="0" vert="horz">
            <a:spAutoFit/>
          </a:bodyPr>
          <a:lstStyle/>
          <a:p>
            <a:pPr>
              <a:lnSpc>
                <a:spcPts val="925"/>
              </a:lnSpc>
              <a:tabLst>
                <a:tab pos="452755" algn="l"/>
              </a:tabLst>
            </a:pPr>
            <a:r>
              <a:rPr dirty="0" sz="950" spc="-50">
                <a:solidFill>
                  <a:srgbClr val="1D1D1B"/>
                </a:solidFill>
                <a:latin typeface="Carlito"/>
                <a:cs typeface="Carlito"/>
              </a:rPr>
              <a:t>8</a:t>
            </a:r>
            <a:r>
              <a:rPr dirty="0" sz="950">
                <a:solidFill>
                  <a:srgbClr val="1D1D1B"/>
                </a:solidFill>
                <a:latin typeface="Carlito"/>
                <a:cs typeface="Carlito"/>
              </a:rPr>
              <a:t>	Huawei</a:t>
            </a:r>
            <a:r>
              <a:rPr dirty="0" sz="950" spc="85">
                <a:solidFill>
                  <a:srgbClr val="1D1D1B"/>
                </a:solidFill>
                <a:latin typeface="Carlito"/>
                <a:cs typeface="Carlito"/>
              </a:rPr>
              <a:t> </a:t>
            </a:r>
            <a:r>
              <a:rPr dirty="0" sz="950" spc="-10">
                <a:solidFill>
                  <a:srgbClr val="1D1D1B"/>
                </a:solidFill>
                <a:latin typeface="Carlito"/>
                <a:cs typeface="Carlito"/>
              </a:rPr>
              <a:t>Confidential</a:t>
            </a:r>
            <a:endParaRPr sz="950">
              <a:latin typeface="Carlito"/>
              <a:cs typeface="Carlito"/>
            </a:endParaRPr>
          </a:p>
        </p:txBody>
      </p:sp>
      <p:pic>
        <p:nvPicPr>
          <p:cNvPr id="3" name="object 3" descr=""/>
          <p:cNvPicPr/>
          <p:nvPr/>
        </p:nvPicPr>
        <p:blipFill>
          <a:blip r:embed="rId2" cstate="print"/>
          <a:stretch>
            <a:fillRect/>
          </a:stretch>
        </p:blipFill>
        <p:spPr>
          <a:xfrm>
            <a:off x="10191750" y="6324600"/>
            <a:ext cx="1276350" cy="266700"/>
          </a:xfrm>
          <a:prstGeom prst="rect">
            <a:avLst/>
          </a:prstGeom>
        </p:spPr>
      </p:pic>
      <p:sp>
        <p:nvSpPr>
          <p:cNvPr id="4" name="object 4"/>
          <p:cNvSpPr txBox="1">
            <a:spLocks noGrp="1"/>
          </p:cNvSpPr>
          <p:nvPr>
            <p:ph type="title"/>
          </p:nvPr>
        </p:nvSpPr>
        <p:spPr>
          <a:xfrm>
            <a:off x="719772" y="359155"/>
            <a:ext cx="9911080" cy="518159"/>
          </a:xfrm>
          <a:prstGeom prst="rect"/>
        </p:spPr>
        <p:txBody>
          <a:bodyPr wrap="square" lIns="0" tIns="16510" rIns="0" bIns="0" rtlCol="0" vert="horz">
            <a:spAutoFit/>
          </a:bodyPr>
          <a:lstStyle/>
          <a:p>
            <a:pPr marL="12700">
              <a:lnSpc>
                <a:spcPct val="100000"/>
              </a:lnSpc>
              <a:spcBef>
                <a:spcPts val="130"/>
              </a:spcBef>
            </a:pPr>
            <a:r>
              <a:rPr dirty="0" spc="-10" b="0">
                <a:latin typeface="UKIJ CJK"/>
                <a:cs typeface="UKIJ CJK"/>
              </a:rPr>
              <a:t>实验</a:t>
            </a:r>
            <a:r>
              <a:rPr dirty="0" b="0">
                <a:latin typeface="Courier New"/>
                <a:cs typeface="Courier New"/>
              </a:rPr>
              <a:t>3</a:t>
            </a:r>
            <a:r>
              <a:rPr dirty="0" spc="-15" b="0">
                <a:latin typeface="UKIJ CJK"/>
                <a:cs typeface="UKIJ CJK"/>
              </a:rPr>
              <a:t>回顾：</a:t>
            </a:r>
            <a:r>
              <a:rPr dirty="0" spc="-20" b="0">
                <a:latin typeface="Courier New"/>
                <a:cs typeface="Courier New"/>
              </a:rPr>
              <a:t>PoseHandler</a:t>
            </a:r>
            <a:r>
              <a:rPr dirty="0" spc="-45" b="0">
                <a:latin typeface="UKIJ CJK"/>
                <a:cs typeface="UKIJ CJK"/>
              </a:rPr>
              <a:t>复杂度消减，状态变化抽象</a:t>
            </a:r>
          </a:p>
        </p:txBody>
      </p:sp>
      <p:sp>
        <p:nvSpPr>
          <p:cNvPr id="5" name="object 5" descr=""/>
          <p:cNvSpPr txBox="1"/>
          <p:nvPr/>
        </p:nvSpPr>
        <p:spPr>
          <a:xfrm>
            <a:off x="8216900" y="1064831"/>
            <a:ext cx="4000500" cy="944880"/>
          </a:xfrm>
          <a:prstGeom prst="rect">
            <a:avLst/>
          </a:prstGeom>
        </p:spPr>
        <p:txBody>
          <a:bodyPr wrap="square" lIns="0" tIns="15875" rIns="0" bIns="0" rtlCol="0" vert="horz">
            <a:spAutoFit/>
          </a:bodyPr>
          <a:lstStyle/>
          <a:p>
            <a:pPr marL="12700" marR="5080">
              <a:lnSpc>
                <a:spcPct val="100000"/>
              </a:lnSpc>
              <a:spcBef>
                <a:spcPts val="125"/>
              </a:spcBef>
            </a:pPr>
            <a:r>
              <a:rPr dirty="0" sz="2000">
                <a:latin typeface="UKIJ CJK"/>
                <a:cs typeface="UKIJ CJK"/>
              </a:rPr>
              <a:t>使用</a:t>
            </a:r>
            <a:r>
              <a:rPr dirty="0" sz="2000" spc="-10">
                <a:latin typeface="Courier New"/>
                <a:cs typeface="Courier New"/>
              </a:rPr>
              <a:t>Direction</a:t>
            </a:r>
            <a:r>
              <a:rPr dirty="0" sz="2000" spc="-10">
                <a:latin typeface="UKIJ CJK"/>
                <a:cs typeface="UKIJ CJK"/>
              </a:rPr>
              <a:t>进行方向信息的</a:t>
            </a:r>
            <a:r>
              <a:rPr dirty="0" sz="2000" spc="500">
                <a:latin typeface="UKIJ CJK"/>
                <a:cs typeface="UKIJ CJK"/>
              </a:rPr>
              <a:t> </a:t>
            </a:r>
            <a:r>
              <a:rPr dirty="0" sz="2000" spc="-30">
                <a:latin typeface="UKIJ CJK"/>
                <a:cs typeface="UKIJ CJK"/>
              </a:rPr>
              <a:t>封装，每个方向上的变化只有</a:t>
            </a:r>
            <a:r>
              <a:rPr dirty="0" sz="2000" spc="-85">
                <a:latin typeface="Courier New"/>
                <a:cs typeface="Courier New"/>
              </a:rPr>
              <a:t>3</a:t>
            </a:r>
            <a:r>
              <a:rPr dirty="0" sz="2000" spc="-25">
                <a:latin typeface="UKIJ CJK"/>
                <a:cs typeface="UKIJ CJK"/>
              </a:rPr>
              <a:t>个：</a:t>
            </a:r>
            <a:r>
              <a:rPr dirty="0" sz="2000" spc="-5">
                <a:latin typeface="UKIJ CJK"/>
                <a:cs typeface="UKIJ CJK"/>
              </a:rPr>
              <a:t>位置移动、左转、右转</a:t>
            </a:r>
            <a:endParaRPr sz="2000">
              <a:latin typeface="UKIJ CJK"/>
              <a:cs typeface="UKIJ CJK"/>
            </a:endParaRPr>
          </a:p>
        </p:txBody>
      </p:sp>
      <p:grpSp>
        <p:nvGrpSpPr>
          <p:cNvPr id="6" name="object 6" descr=""/>
          <p:cNvGrpSpPr/>
          <p:nvPr/>
        </p:nvGrpSpPr>
        <p:grpSpPr>
          <a:xfrm>
            <a:off x="285750" y="895350"/>
            <a:ext cx="10974705" cy="5686425"/>
            <a:chOff x="285750" y="895350"/>
            <a:chExt cx="10974705" cy="5686425"/>
          </a:xfrm>
        </p:grpSpPr>
        <p:pic>
          <p:nvPicPr>
            <p:cNvPr id="7" name="object 7" descr=""/>
            <p:cNvPicPr/>
            <p:nvPr/>
          </p:nvPicPr>
          <p:blipFill>
            <a:blip r:embed="rId3" cstate="print"/>
            <a:stretch>
              <a:fillRect/>
            </a:stretch>
          </p:blipFill>
          <p:spPr>
            <a:xfrm>
              <a:off x="285750" y="895350"/>
              <a:ext cx="7648575" cy="5686425"/>
            </a:xfrm>
            <a:prstGeom prst="rect">
              <a:avLst/>
            </a:prstGeom>
          </p:spPr>
        </p:pic>
        <p:sp>
          <p:nvSpPr>
            <p:cNvPr id="8" name="object 8" descr=""/>
            <p:cNvSpPr/>
            <p:nvPr/>
          </p:nvSpPr>
          <p:spPr>
            <a:xfrm>
              <a:off x="3898646" y="3748151"/>
              <a:ext cx="7355205" cy="914400"/>
            </a:xfrm>
            <a:custGeom>
              <a:avLst/>
              <a:gdLst/>
              <a:ahLst/>
              <a:cxnLst/>
              <a:rect l="l" t="t" r="r" b="b"/>
              <a:pathLst>
                <a:path w="7355205" h="914400">
                  <a:moveTo>
                    <a:pt x="7355205" y="0"/>
                  </a:moveTo>
                  <a:lnTo>
                    <a:pt x="1163954" y="0"/>
                  </a:lnTo>
                  <a:lnTo>
                    <a:pt x="1163954" y="152273"/>
                  </a:lnTo>
                  <a:lnTo>
                    <a:pt x="0" y="167640"/>
                  </a:lnTo>
                  <a:lnTo>
                    <a:pt x="1163954" y="380873"/>
                  </a:lnTo>
                  <a:lnTo>
                    <a:pt x="1163954" y="914400"/>
                  </a:lnTo>
                  <a:lnTo>
                    <a:pt x="7355205" y="914400"/>
                  </a:lnTo>
                  <a:lnTo>
                    <a:pt x="7355205" y="0"/>
                  </a:lnTo>
                  <a:close/>
                </a:path>
              </a:pathLst>
            </a:custGeom>
            <a:solidFill>
              <a:srgbClr val="FFF1CC"/>
            </a:solidFill>
          </p:spPr>
          <p:txBody>
            <a:bodyPr wrap="square" lIns="0" tIns="0" rIns="0" bIns="0" rtlCol="0"/>
            <a:lstStyle/>
            <a:p/>
          </p:txBody>
        </p:sp>
        <p:sp>
          <p:nvSpPr>
            <p:cNvPr id="9" name="object 9" descr=""/>
            <p:cNvSpPr/>
            <p:nvPr/>
          </p:nvSpPr>
          <p:spPr>
            <a:xfrm>
              <a:off x="3898646" y="3748151"/>
              <a:ext cx="7355205" cy="914400"/>
            </a:xfrm>
            <a:custGeom>
              <a:avLst/>
              <a:gdLst/>
              <a:ahLst/>
              <a:cxnLst/>
              <a:rect l="l" t="t" r="r" b="b"/>
              <a:pathLst>
                <a:path w="7355205" h="914400">
                  <a:moveTo>
                    <a:pt x="1163954" y="0"/>
                  </a:moveTo>
                  <a:lnTo>
                    <a:pt x="2195829" y="0"/>
                  </a:lnTo>
                  <a:lnTo>
                    <a:pt x="3743579" y="0"/>
                  </a:lnTo>
                  <a:lnTo>
                    <a:pt x="7355205" y="0"/>
                  </a:lnTo>
                  <a:lnTo>
                    <a:pt x="7355205" y="152273"/>
                  </a:lnTo>
                  <a:lnTo>
                    <a:pt x="7355205" y="380873"/>
                  </a:lnTo>
                  <a:lnTo>
                    <a:pt x="7355205" y="914400"/>
                  </a:lnTo>
                  <a:lnTo>
                    <a:pt x="3743579" y="914400"/>
                  </a:lnTo>
                  <a:lnTo>
                    <a:pt x="2195829" y="914400"/>
                  </a:lnTo>
                  <a:lnTo>
                    <a:pt x="1163954" y="914400"/>
                  </a:lnTo>
                  <a:lnTo>
                    <a:pt x="1163954" y="380873"/>
                  </a:lnTo>
                  <a:lnTo>
                    <a:pt x="0" y="167640"/>
                  </a:lnTo>
                  <a:lnTo>
                    <a:pt x="1163954" y="152273"/>
                  </a:lnTo>
                  <a:lnTo>
                    <a:pt x="1163954" y="0"/>
                  </a:lnTo>
                  <a:close/>
                </a:path>
              </a:pathLst>
            </a:custGeom>
            <a:ln w="12700">
              <a:solidFill>
                <a:srgbClr val="213E58"/>
              </a:solidFill>
            </a:ln>
          </p:spPr>
          <p:txBody>
            <a:bodyPr wrap="square" lIns="0" tIns="0" rIns="0" bIns="0" rtlCol="0"/>
            <a:lstStyle/>
            <a:p/>
          </p:txBody>
        </p:sp>
        <p:sp>
          <p:nvSpPr>
            <p:cNvPr id="10" name="object 10" descr=""/>
            <p:cNvSpPr/>
            <p:nvPr/>
          </p:nvSpPr>
          <p:spPr>
            <a:xfrm>
              <a:off x="3898646" y="4786376"/>
              <a:ext cx="7355205" cy="914400"/>
            </a:xfrm>
            <a:custGeom>
              <a:avLst/>
              <a:gdLst/>
              <a:ahLst/>
              <a:cxnLst/>
              <a:rect l="l" t="t" r="r" b="b"/>
              <a:pathLst>
                <a:path w="7355205" h="914400">
                  <a:moveTo>
                    <a:pt x="7355205" y="0"/>
                  </a:moveTo>
                  <a:lnTo>
                    <a:pt x="1163954" y="0"/>
                  </a:lnTo>
                  <a:lnTo>
                    <a:pt x="1163954" y="152273"/>
                  </a:lnTo>
                  <a:lnTo>
                    <a:pt x="0" y="167640"/>
                  </a:lnTo>
                  <a:lnTo>
                    <a:pt x="1163954" y="380873"/>
                  </a:lnTo>
                  <a:lnTo>
                    <a:pt x="1163954" y="914336"/>
                  </a:lnTo>
                  <a:lnTo>
                    <a:pt x="7355205" y="914336"/>
                  </a:lnTo>
                  <a:lnTo>
                    <a:pt x="7355205" y="0"/>
                  </a:lnTo>
                  <a:close/>
                </a:path>
              </a:pathLst>
            </a:custGeom>
            <a:solidFill>
              <a:srgbClr val="FFF1CC"/>
            </a:solidFill>
          </p:spPr>
          <p:txBody>
            <a:bodyPr wrap="square" lIns="0" tIns="0" rIns="0" bIns="0" rtlCol="0"/>
            <a:lstStyle/>
            <a:p/>
          </p:txBody>
        </p:sp>
        <p:sp>
          <p:nvSpPr>
            <p:cNvPr id="11" name="object 11" descr=""/>
            <p:cNvSpPr/>
            <p:nvPr/>
          </p:nvSpPr>
          <p:spPr>
            <a:xfrm>
              <a:off x="3898646" y="4786376"/>
              <a:ext cx="7355205" cy="914400"/>
            </a:xfrm>
            <a:custGeom>
              <a:avLst/>
              <a:gdLst/>
              <a:ahLst/>
              <a:cxnLst/>
              <a:rect l="l" t="t" r="r" b="b"/>
              <a:pathLst>
                <a:path w="7355205" h="914400">
                  <a:moveTo>
                    <a:pt x="1163954" y="0"/>
                  </a:moveTo>
                  <a:lnTo>
                    <a:pt x="2195829" y="0"/>
                  </a:lnTo>
                  <a:lnTo>
                    <a:pt x="3743579" y="0"/>
                  </a:lnTo>
                  <a:lnTo>
                    <a:pt x="7355205" y="0"/>
                  </a:lnTo>
                  <a:lnTo>
                    <a:pt x="7355205" y="152273"/>
                  </a:lnTo>
                  <a:lnTo>
                    <a:pt x="7355205" y="380873"/>
                  </a:lnTo>
                  <a:lnTo>
                    <a:pt x="7355205" y="914336"/>
                  </a:lnTo>
                  <a:lnTo>
                    <a:pt x="3743579" y="914336"/>
                  </a:lnTo>
                  <a:lnTo>
                    <a:pt x="2195829" y="914336"/>
                  </a:lnTo>
                  <a:lnTo>
                    <a:pt x="1163954" y="914336"/>
                  </a:lnTo>
                  <a:lnTo>
                    <a:pt x="1163954" y="380873"/>
                  </a:lnTo>
                  <a:lnTo>
                    <a:pt x="0" y="167640"/>
                  </a:lnTo>
                  <a:lnTo>
                    <a:pt x="1163954" y="152273"/>
                  </a:lnTo>
                  <a:lnTo>
                    <a:pt x="1163954" y="0"/>
                  </a:lnTo>
                  <a:close/>
                </a:path>
              </a:pathLst>
            </a:custGeom>
            <a:ln w="12700">
              <a:solidFill>
                <a:srgbClr val="213E58"/>
              </a:solidFill>
            </a:ln>
          </p:spPr>
          <p:txBody>
            <a:bodyPr wrap="square" lIns="0" tIns="0" rIns="0" bIns="0" rtlCol="0"/>
            <a:lstStyle/>
            <a:p/>
          </p:txBody>
        </p:sp>
      </p:grpSp>
      <p:sp>
        <p:nvSpPr>
          <p:cNvPr id="12" name="object 12" descr=""/>
          <p:cNvSpPr txBox="1"/>
          <p:nvPr/>
        </p:nvSpPr>
        <p:spPr>
          <a:xfrm>
            <a:off x="5138420" y="3853433"/>
            <a:ext cx="6053455" cy="1711960"/>
          </a:xfrm>
          <a:prstGeom prst="rect">
            <a:avLst/>
          </a:prstGeom>
        </p:spPr>
        <p:txBody>
          <a:bodyPr wrap="square" lIns="0" tIns="14605" rIns="0" bIns="0" rtlCol="0" vert="horz">
            <a:spAutoFit/>
          </a:bodyPr>
          <a:lstStyle/>
          <a:p>
            <a:pPr marL="12700" marR="27305">
              <a:lnSpc>
                <a:spcPct val="100600"/>
              </a:lnSpc>
              <a:spcBef>
                <a:spcPts val="115"/>
              </a:spcBef>
            </a:pPr>
            <a:r>
              <a:rPr dirty="0" sz="1400" spc="10">
                <a:latin typeface="UKIJ CJK"/>
                <a:cs typeface="UKIJ CJK"/>
              </a:rPr>
              <a:t>由于</a:t>
            </a:r>
            <a:r>
              <a:rPr dirty="0" sz="1400" spc="-15">
                <a:latin typeface="Courier New"/>
                <a:cs typeface="Courier New"/>
              </a:rPr>
              <a:t>Direction.cpp</a:t>
            </a:r>
            <a:r>
              <a:rPr dirty="0" sz="1400">
                <a:latin typeface="UKIJ CJK"/>
                <a:cs typeface="UKIJ CJK"/>
              </a:rPr>
              <a:t>里定义了当面向不同方向时，执行一次</a:t>
            </a:r>
            <a:r>
              <a:rPr dirty="0" sz="1400" spc="-15">
                <a:latin typeface="Courier New"/>
                <a:cs typeface="Courier New"/>
              </a:rPr>
              <a:t>Move</a:t>
            </a:r>
            <a:r>
              <a:rPr dirty="0" sz="1400" spc="-15">
                <a:latin typeface="UKIJ CJK"/>
                <a:cs typeface="UKIJ CJK"/>
              </a:rPr>
              <a:t>后坐标的</a:t>
            </a:r>
            <a:r>
              <a:rPr dirty="0" sz="1400" spc="10">
                <a:latin typeface="UKIJ CJK"/>
                <a:cs typeface="UKIJ CJK"/>
              </a:rPr>
              <a:t>变化（</a:t>
            </a:r>
            <a:r>
              <a:rPr dirty="0" sz="1400" spc="15">
                <a:latin typeface="UKIJ CJK"/>
                <a:cs typeface="UKIJ CJK"/>
              </a:rPr>
              <a:t>用</a:t>
            </a:r>
            <a:r>
              <a:rPr dirty="0" sz="1400" spc="-15">
                <a:latin typeface="Courier New"/>
                <a:cs typeface="Courier New"/>
              </a:rPr>
              <a:t>Point</a:t>
            </a:r>
            <a:r>
              <a:rPr dirty="0" sz="1400" spc="10">
                <a:latin typeface="UKIJ CJK"/>
                <a:cs typeface="UKIJ CJK"/>
              </a:rPr>
              <a:t>封装），</a:t>
            </a:r>
            <a:r>
              <a:rPr dirty="0" sz="1400" spc="5">
                <a:latin typeface="UKIJ CJK"/>
                <a:cs typeface="UKIJ CJK"/>
              </a:rPr>
              <a:t>因此执行</a:t>
            </a:r>
            <a:r>
              <a:rPr dirty="0" sz="1400" spc="-15">
                <a:latin typeface="Courier New"/>
                <a:cs typeface="Courier New"/>
              </a:rPr>
              <a:t>move</a:t>
            </a:r>
            <a:r>
              <a:rPr dirty="0" sz="1400" spc="-15">
                <a:latin typeface="UKIJ CJK"/>
                <a:cs typeface="UKIJ CJK"/>
              </a:rPr>
              <a:t>动作时</a:t>
            </a:r>
            <a:r>
              <a:rPr dirty="0" sz="1400" spc="-20">
                <a:solidFill>
                  <a:srgbClr val="FF0000"/>
                </a:solidFill>
                <a:latin typeface="UKIJ CJK"/>
                <a:cs typeface="UKIJ CJK"/>
              </a:rPr>
              <a:t>再也不需要用</a:t>
            </a:r>
            <a:r>
              <a:rPr dirty="0" sz="1400" spc="-15">
                <a:solidFill>
                  <a:srgbClr val="FF0000"/>
                </a:solidFill>
                <a:latin typeface="Courier New"/>
                <a:cs typeface="Courier New"/>
              </a:rPr>
              <a:t>if</a:t>
            </a:r>
            <a:r>
              <a:rPr dirty="0" sz="1400" spc="-10">
                <a:solidFill>
                  <a:srgbClr val="FF0000"/>
                </a:solidFill>
                <a:latin typeface="UKIJ CJK"/>
                <a:cs typeface="UKIJ CJK"/>
              </a:rPr>
              <a:t>语句判断当前</a:t>
            </a:r>
            <a:r>
              <a:rPr dirty="0" sz="1400" spc="10">
                <a:solidFill>
                  <a:srgbClr val="FF0000"/>
                </a:solidFill>
                <a:latin typeface="UKIJ CJK"/>
                <a:cs typeface="UKIJ CJK"/>
              </a:rPr>
              <a:t>方向</a:t>
            </a:r>
            <a:r>
              <a:rPr dirty="0" sz="1400" spc="-15">
                <a:latin typeface="UKIJ CJK"/>
                <a:cs typeface="UKIJ CJK"/>
              </a:rPr>
              <a:t>了，而是利用方向的索引直接返回</a:t>
            </a:r>
            <a:r>
              <a:rPr dirty="0" sz="1400" spc="-15">
                <a:latin typeface="Courier New"/>
                <a:cs typeface="Courier New"/>
              </a:rPr>
              <a:t>move</a:t>
            </a:r>
            <a:r>
              <a:rPr dirty="0" sz="1400" spc="-10">
                <a:latin typeface="UKIJ CJK"/>
                <a:cs typeface="UKIJ CJK"/>
              </a:rPr>
              <a:t>一次后坐标的变化</a:t>
            </a:r>
            <a:endParaRPr sz="1400">
              <a:latin typeface="UKIJ CJK"/>
              <a:cs typeface="UKIJ CJK"/>
            </a:endParaRPr>
          </a:p>
          <a:p>
            <a:pPr>
              <a:lnSpc>
                <a:spcPct val="100000"/>
              </a:lnSpc>
              <a:spcBef>
                <a:spcPts val="730"/>
              </a:spcBef>
            </a:pPr>
            <a:endParaRPr sz="1400">
              <a:latin typeface="UKIJ CJK"/>
              <a:cs typeface="UKIJ CJK"/>
            </a:endParaRPr>
          </a:p>
          <a:p>
            <a:pPr marL="12700" marR="5080">
              <a:lnSpc>
                <a:spcPct val="100600"/>
              </a:lnSpc>
            </a:pPr>
            <a:r>
              <a:rPr dirty="0" sz="1400">
                <a:latin typeface="UKIJ CJK"/>
                <a:cs typeface="UKIJ CJK"/>
              </a:rPr>
              <a:t>由于</a:t>
            </a:r>
            <a:r>
              <a:rPr dirty="0" sz="1400" spc="-20">
                <a:latin typeface="Courier New"/>
                <a:cs typeface="Courier New"/>
              </a:rPr>
              <a:t>Direction.cpp</a:t>
            </a:r>
            <a:r>
              <a:rPr dirty="0" sz="1400" spc="-30">
                <a:latin typeface="UKIJ CJK"/>
                <a:cs typeface="UKIJ CJK"/>
              </a:rPr>
              <a:t>里将代表方向的字符映射为方向索引，因此可以用统一</a:t>
            </a:r>
            <a:r>
              <a:rPr dirty="0" sz="1400" spc="-40">
                <a:latin typeface="UKIJ CJK"/>
                <a:cs typeface="UKIJ CJK"/>
              </a:rPr>
              <a:t>的数学模型来计算当面向不同方向时，左转一次和右转一次后新的方向</a:t>
            </a:r>
            <a:r>
              <a:rPr dirty="0" sz="1400" spc="-75">
                <a:latin typeface="UKIJ CJK"/>
                <a:cs typeface="UKIJ CJK"/>
              </a:rPr>
              <a:t>（</a:t>
            </a:r>
            <a:r>
              <a:rPr dirty="0" sz="1400" spc="-50">
                <a:latin typeface="UKIJ CJK"/>
                <a:cs typeface="UKIJ CJK"/>
              </a:rPr>
              <a:t>用 </a:t>
            </a:r>
            <a:r>
              <a:rPr dirty="0" sz="1400" spc="-20">
                <a:latin typeface="Courier New"/>
                <a:cs typeface="Courier New"/>
              </a:rPr>
              <a:t>Direction</a:t>
            </a:r>
            <a:r>
              <a:rPr dirty="0" sz="1400">
                <a:latin typeface="UKIJ CJK"/>
                <a:cs typeface="UKIJ CJK"/>
              </a:rPr>
              <a:t>来封装），</a:t>
            </a:r>
            <a:r>
              <a:rPr dirty="0" sz="1400">
                <a:solidFill>
                  <a:srgbClr val="FF0000"/>
                </a:solidFill>
                <a:latin typeface="UKIJ CJK"/>
                <a:cs typeface="UKIJ CJK"/>
              </a:rPr>
              <a:t>再也不需要用</a:t>
            </a:r>
            <a:r>
              <a:rPr dirty="0" sz="1400" spc="-20">
                <a:solidFill>
                  <a:srgbClr val="FF0000"/>
                </a:solidFill>
                <a:latin typeface="Courier New"/>
                <a:cs typeface="Courier New"/>
              </a:rPr>
              <a:t>if</a:t>
            </a:r>
            <a:r>
              <a:rPr dirty="0" sz="1400" spc="-20">
                <a:solidFill>
                  <a:srgbClr val="FF0000"/>
                </a:solidFill>
                <a:latin typeface="UKIJ CJK"/>
                <a:cs typeface="UKIJ CJK"/>
              </a:rPr>
              <a:t>语句判断当前方向</a:t>
            </a:r>
            <a:endParaRPr sz="1400">
              <a:latin typeface="UKIJ CJK"/>
              <a:cs typeface="UKIJ CJK"/>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Lichunhua(ChunhuaLi,stfse)</dc:creator>
  <cp:keywords>C++企业软件开发实践</cp:keywords>
  <dc:subject>实验4-综合实战</dc:subject>
  <dc:title>C++企业软件开发实践</dc:title>
  <dcterms:created xsi:type="dcterms:W3CDTF">2024-11-13T10:37:44Z</dcterms:created>
  <dcterms:modified xsi:type="dcterms:W3CDTF">2024-11-13T10:37:44Z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2024-11-10T00:00:00Z</vt:filetime>
  </property>
  <property fmtid="{D5CDD505-2E9C-101B-9397-08002B2CF9AE}" pid="3" name="Creator">
    <vt:lpwstr>Microsoft® PowerPoint® 2016</vt:lpwstr>
  </property>
  <property fmtid="{D5CDD505-2E9C-101B-9397-08002B2CF9AE}" pid="4" name="LastSaved">
    <vt:filetime>2024-11-13T00:00:00Z</vt:filetime>
  </property>
  <property fmtid="{D5CDD505-2E9C-101B-9397-08002B2CF9AE}" pid="5" name="Producer">
    <vt:lpwstr>3-Heights(TM) PDF Security Shell 4.8.25.2 (http://www.pdf-tools.com)</vt:lpwstr>
  </property>
</Properties>
</file>